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1" r:id="rId6"/>
    <p:sldId id="271" r:id="rId7"/>
    <p:sldId id="273" r:id="rId8"/>
    <p:sldId id="274" r:id="rId9"/>
    <p:sldId id="263" r:id="rId10"/>
    <p:sldId id="264" r:id="rId11"/>
    <p:sldId id="266" r:id="rId12"/>
    <p:sldId id="265" r:id="rId13"/>
    <p:sldId id="276" r:id="rId14"/>
    <p:sldId id="278" r:id="rId15"/>
    <p:sldId id="290" r:id="rId16"/>
    <p:sldId id="291" r:id="rId17"/>
    <p:sldId id="292" r:id="rId18"/>
    <p:sldId id="268" r:id="rId19"/>
    <p:sldId id="269" r:id="rId20"/>
    <p:sldId id="293" r:id="rId21"/>
    <p:sldId id="294" r:id="rId22"/>
    <p:sldId id="282" r:id="rId23"/>
    <p:sldId id="283" r:id="rId24"/>
    <p:sldId id="285" r:id="rId25"/>
    <p:sldId id="286"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365" autoAdjust="0"/>
    <p:restoredTop sz="94660"/>
  </p:normalViewPr>
  <p:slideViewPr>
    <p:cSldViewPr snapToGrid="0">
      <p:cViewPr varScale="1">
        <p:scale>
          <a:sx n="54" d="100"/>
          <a:sy n="54" d="100"/>
        </p:scale>
        <p:origin x="64" y="3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A1E889B-F944-4A48-8B1D-C68B25A4EDE1}" type="datetimeFigureOut">
              <a:rPr lang="en-IN" smtClean="0"/>
              <a:t>08-06-2022</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71CDB3F-2D1F-4162-852E-329BC08D8A3E}"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7099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E889B-F944-4A48-8B1D-C68B25A4EDE1}"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364477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E889B-F944-4A48-8B1D-C68B25A4EDE1}"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344348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1E889B-F944-4A48-8B1D-C68B25A4EDE1}" type="datetimeFigureOut">
              <a:rPr lang="en-IN" smtClean="0"/>
              <a:t>08-06-2022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25416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A1E889B-F944-4A48-8B1D-C68B25A4EDE1}" type="datetimeFigureOut">
              <a:rPr lang="en-IN" smtClean="0"/>
              <a:t>08-06-2022</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71CDB3F-2D1F-4162-852E-329BC08D8A3E}"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887716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1E889B-F944-4A48-8B1D-C68B25A4EDE1}" type="datetimeFigureOut">
              <a:rPr lang="en-IN" smtClean="0"/>
              <a:t>08-06-2022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331299205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1E889B-F944-4A48-8B1D-C68B25A4EDE1}" type="datetimeFigureOut">
              <a:rPr lang="en-IN" smtClean="0"/>
              <a:t>08-06-2022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294219717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1E889B-F944-4A48-8B1D-C68B25A4EDE1}" type="datetimeFigureOut">
              <a:rPr lang="en-IN" smtClean="0"/>
              <a:t>08-06-2022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2042696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E889B-F944-4A48-8B1D-C68B25A4EDE1}" type="datetimeFigureOut">
              <a:rPr lang="en-IN" smtClean="0"/>
              <a:t>08-06-2022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2834711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1A1E889B-F944-4A48-8B1D-C68B25A4EDE1}" type="datetimeFigureOut">
              <a:rPr lang="en-IN" smtClean="0"/>
              <a:t>08-06-2022</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471CDB3F-2D1F-4162-852E-329BC08D8A3E}"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6722816"/>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1A1E889B-F944-4A48-8B1D-C68B25A4EDE1}" type="datetimeFigureOut">
              <a:rPr lang="en-IN" smtClean="0"/>
              <a:t>08-06-2022</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471CDB3F-2D1F-4162-852E-329BC08D8A3E}" type="slidenum">
              <a:rPr lang="en-IN" smtClean="0"/>
              <a:t>‹#›</a:t>
            </a:fld>
            <a:endParaRPr lang="en-IN"/>
          </a:p>
        </p:txBody>
      </p:sp>
    </p:spTree>
    <p:extLst>
      <p:ext uri="{BB962C8B-B14F-4D97-AF65-F5344CB8AC3E}">
        <p14:creationId xmlns:p14="http://schemas.microsoft.com/office/powerpoint/2010/main" val="102811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A1E889B-F944-4A48-8B1D-C68B25A4EDE1}" type="datetimeFigureOut">
              <a:rPr lang="en-IN" smtClean="0"/>
              <a:t>08-06-2022</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71CDB3F-2D1F-4162-852E-329BC08D8A3E}"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3877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4.sv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BB56-13ED-45DA-BCA6-5E75E6E93C67}"/>
              </a:ext>
            </a:extLst>
          </p:cNvPr>
          <p:cNvSpPr>
            <a:spLocks noGrp="1"/>
          </p:cNvSpPr>
          <p:nvPr>
            <p:ph type="ctrTitle"/>
          </p:nvPr>
        </p:nvSpPr>
        <p:spPr/>
        <p:txBody>
          <a:bodyPr/>
          <a:lstStyle/>
          <a:p>
            <a:r>
              <a:rPr lang="en-IN" dirty="0" err="1"/>
              <a:t>Attendment</a:t>
            </a:r>
            <a:br>
              <a:rPr lang="en-IN" dirty="0"/>
            </a:br>
            <a:r>
              <a:rPr lang="en-IN" sz="1800" b="1" dirty="0">
                <a:latin typeface="Times New Roman" panose="02020603050405020304" pitchFamily="18" charset="0"/>
                <a:cs typeface="Times New Roman" panose="02020603050405020304" pitchFamily="18" charset="0"/>
              </a:rPr>
              <a:t>android based mobile attendance system</a:t>
            </a:r>
          </a:p>
        </p:txBody>
      </p:sp>
      <p:sp>
        <p:nvSpPr>
          <p:cNvPr id="3" name="Subtitle 2">
            <a:extLst>
              <a:ext uri="{FF2B5EF4-FFF2-40B4-BE49-F238E27FC236}">
                <a16:creationId xmlns:a16="http://schemas.microsoft.com/office/drawing/2014/main" id="{392F9E12-953D-4964-9E11-177103ADAC61}"/>
              </a:ext>
            </a:extLst>
          </p:cNvPr>
          <p:cNvSpPr>
            <a:spLocks noGrp="1"/>
          </p:cNvSpPr>
          <p:nvPr>
            <p:ph type="subTitle" idx="1"/>
          </p:nvPr>
        </p:nvSpPr>
        <p:spPr>
          <a:xfrm>
            <a:off x="6015789" y="5332396"/>
            <a:ext cx="8147729" cy="1313848"/>
          </a:xfrm>
        </p:spPr>
        <p:txBody>
          <a:bodyPr>
            <a:normAutofit fontScale="70000" lnSpcReduction="20000"/>
          </a:bodyPr>
          <a:lstStyle/>
          <a:p>
            <a:r>
              <a:rPr lang="en-IN" sz="2600" dirty="0"/>
              <a:t>By </a:t>
            </a:r>
            <a:r>
              <a:rPr lang="en-IN" sz="2600" dirty="0" err="1"/>
              <a:t>Anubhuti</a:t>
            </a:r>
            <a:r>
              <a:rPr lang="en-IN" sz="2600" dirty="0"/>
              <a:t> </a:t>
            </a:r>
            <a:r>
              <a:rPr lang="en-IN" sz="2600" dirty="0" err="1"/>
              <a:t>gupta</a:t>
            </a:r>
            <a:endParaRPr lang="en-IN" sz="2600" dirty="0"/>
          </a:p>
          <a:p>
            <a:r>
              <a:rPr lang="en-IN" sz="2600" dirty="0"/>
              <a:t>199301171</a:t>
            </a:r>
          </a:p>
          <a:p>
            <a:r>
              <a:rPr lang="en-IN" sz="2600" dirty="0"/>
              <a:t>Under the guidance of </a:t>
            </a:r>
          </a:p>
          <a:p>
            <a:r>
              <a:rPr lang="en-IN" sz="2600" dirty="0" err="1"/>
              <a:t>Dr.</a:t>
            </a:r>
            <a:r>
              <a:rPr lang="en-IN" sz="2600" dirty="0"/>
              <a:t> </a:t>
            </a:r>
            <a:r>
              <a:rPr lang="en-IN" sz="2600" dirty="0" err="1"/>
              <a:t>ankit</a:t>
            </a:r>
            <a:r>
              <a:rPr lang="en-IN" sz="2600" dirty="0"/>
              <a:t> </a:t>
            </a:r>
            <a:r>
              <a:rPr lang="en-IN" sz="2600" dirty="0" err="1"/>
              <a:t>shrivastava</a:t>
            </a:r>
            <a:endParaRPr lang="en-IN" sz="2600" dirty="0"/>
          </a:p>
          <a:p>
            <a:endParaRPr lang="en-IN" dirty="0"/>
          </a:p>
          <a:p>
            <a:endParaRPr lang="en-IN" dirty="0"/>
          </a:p>
          <a:p>
            <a:endParaRPr lang="en-IN" dirty="0"/>
          </a:p>
        </p:txBody>
      </p:sp>
    </p:spTree>
    <p:extLst>
      <p:ext uri="{BB962C8B-B14F-4D97-AF65-F5344CB8AC3E}">
        <p14:creationId xmlns:p14="http://schemas.microsoft.com/office/powerpoint/2010/main" val="70590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B42A-67F3-47CD-A02A-94387EEB0175}"/>
              </a:ext>
            </a:extLst>
          </p:cNvPr>
          <p:cNvSpPr>
            <a:spLocks noGrp="1"/>
          </p:cNvSpPr>
          <p:nvPr>
            <p:ph type="title"/>
          </p:nvPr>
        </p:nvSpPr>
        <p:spPr>
          <a:xfrm>
            <a:off x="3242930" y="857988"/>
            <a:ext cx="8187071" cy="4064627"/>
          </a:xfrm>
        </p:spPr>
        <p:txBody>
          <a:bodyPr/>
          <a:lstStyle/>
          <a:p>
            <a:r>
              <a:rPr lang="en-IN" dirty="0"/>
              <a:t>What do we do? </a:t>
            </a:r>
            <a:r>
              <a:rPr lang="en-IN" dirty="0">
                <a:sym typeface="Wingdings" panose="05000000000000000000" pitchFamily="2" charset="2"/>
              </a:rPr>
              <a:t></a:t>
            </a:r>
            <a:endParaRPr lang="en-IN" dirty="0"/>
          </a:p>
        </p:txBody>
      </p:sp>
      <p:sp>
        <p:nvSpPr>
          <p:cNvPr id="3" name="Text Placeholder 2">
            <a:extLst>
              <a:ext uri="{FF2B5EF4-FFF2-40B4-BE49-F238E27FC236}">
                <a16:creationId xmlns:a16="http://schemas.microsoft.com/office/drawing/2014/main" id="{B7098AF6-396E-4FDA-A1BD-A50ED361B41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1439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sp>
        <p:nvSpPr>
          <p:cNvPr id="15" name="Freeform: Shape 14">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22E68FF-9E89-4D81-A964-AE158CF84BA5}"/>
              </a:ext>
            </a:extLst>
          </p:cNvPr>
          <p:cNvSpPr>
            <a:spLocks noGrp="1"/>
          </p:cNvSpPr>
          <p:nvPr>
            <p:ph idx="1"/>
          </p:nvPr>
        </p:nvSpPr>
        <p:spPr>
          <a:xfrm>
            <a:off x="1193799" y="1389118"/>
            <a:ext cx="5423536" cy="3181684"/>
          </a:xfrm>
        </p:spPr>
        <p:txBody>
          <a:bodyPr anchor="t">
            <a:noAutofit/>
          </a:bodyPr>
          <a:lstStyle/>
          <a:p>
            <a:pPr marL="0" indent="0">
              <a:spcAft>
                <a:spcPts val="800"/>
              </a:spcAft>
              <a:buNone/>
            </a:pPr>
            <a:r>
              <a:rPr lang="en-IN" sz="32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Attendment</a:t>
            </a:r>
            <a:r>
              <a:rPr lang="en-IN" sz="3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is an Android based Mobile Attendance System which caters to the above problem statement by digitising the process and introducing fingerprint verification at the student end.</a:t>
            </a:r>
            <a:endParaRPr lang="en-IN" sz="3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19" name="Freeform: Shape 18">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Robot with solid fill">
            <a:extLst>
              <a:ext uri="{FF2B5EF4-FFF2-40B4-BE49-F238E27FC236}">
                <a16:creationId xmlns:a16="http://schemas.microsoft.com/office/drawing/2014/main" id="{702FC657-D036-44B5-B7A4-5A6DC004B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6224" y="211668"/>
            <a:ext cx="1551261" cy="1551261"/>
          </a:xfrm>
          <a:prstGeom prst="rect">
            <a:avLst/>
          </a:prstGeom>
        </p:spPr>
      </p:pic>
      <p:sp>
        <p:nvSpPr>
          <p:cNvPr id="21" name="Freeform: Shape 20">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Fingerprint with solid fill">
            <a:extLst>
              <a:ext uri="{FF2B5EF4-FFF2-40B4-BE49-F238E27FC236}">
                <a16:creationId xmlns:a16="http://schemas.microsoft.com/office/drawing/2014/main" id="{C42E93B5-5CCD-4967-A601-B75517D7CC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5010" y="3505200"/>
            <a:ext cx="3141131" cy="3141131"/>
          </a:xfrm>
          <a:prstGeom prst="rect">
            <a:avLst/>
          </a:prstGeom>
        </p:spPr>
      </p:pic>
    </p:spTree>
    <p:extLst>
      <p:ext uri="{BB962C8B-B14F-4D97-AF65-F5344CB8AC3E}">
        <p14:creationId xmlns:p14="http://schemas.microsoft.com/office/powerpoint/2010/main" val="195611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73" name="Rectangle 7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D0813576-D302-42B7-A3EC-A272625CC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6">
            <a:extLst>
              <a:ext uri="{FF2B5EF4-FFF2-40B4-BE49-F238E27FC236}">
                <a16:creationId xmlns:a16="http://schemas.microsoft.com/office/drawing/2014/main" id="{1D25BAD6-AA7B-43BE-870A-D587E51BE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2" name="Picture 2">
            <a:extLst>
              <a:ext uri="{FF2B5EF4-FFF2-40B4-BE49-F238E27FC236}">
                <a16:creationId xmlns:a16="http://schemas.microsoft.com/office/drawing/2014/main" id="{4FFB2789-D90C-4C6D-B955-C50B90AAC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962" y="1621260"/>
            <a:ext cx="9187509" cy="324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173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3CEF1-CC37-4A27-866E-82A698AE14EF}"/>
              </a:ext>
            </a:extLst>
          </p:cNvPr>
          <p:cNvSpPr>
            <a:spLocks noGrp="1"/>
          </p:cNvSpPr>
          <p:nvPr>
            <p:ph type="title"/>
          </p:nvPr>
        </p:nvSpPr>
        <p:spPr/>
        <p:txBody>
          <a:bodyPr/>
          <a:lstStyle/>
          <a:p>
            <a:r>
              <a:rPr lang="en-IN" dirty="0"/>
              <a:t>The flow </a:t>
            </a:r>
            <a:r>
              <a:rPr lang="en-IN" dirty="0">
                <a:sym typeface="Wingdings" panose="05000000000000000000" pitchFamily="2" charset="2"/>
              </a:rPr>
              <a:t></a:t>
            </a:r>
            <a:endParaRPr lang="en-IN" dirty="0"/>
          </a:p>
        </p:txBody>
      </p:sp>
      <p:sp>
        <p:nvSpPr>
          <p:cNvPr id="3" name="Text Placeholder 2">
            <a:extLst>
              <a:ext uri="{FF2B5EF4-FFF2-40B4-BE49-F238E27FC236}">
                <a16:creationId xmlns:a16="http://schemas.microsoft.com/office/drawing/2014/main" id="{35533DEC-D067-4F96-91C2-DB0B0CB93F3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3446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160B6-0978-A2AE-678A-8CE6B8507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481246"/>
            <a:ext cx="10451470" cy="5837758"/>
          </a:xfrm>
          <a:prstGeom prst="rect">
            <a:avLst/>
          </a:prstGeom>
        </p:spPr>
      </p:pic>
      <p:sp>
        <p:nvSpPr>
          <p:cNvPr id="5" name="TextBox 4">
            <a:extLst>
              <a:ext uri="{FF2B5EF4-FFF2-40B4-BE49-F238E27FC236}">
                <a16:creationId xmlns:a16="http://schemas.microsoft.com/office/drawing/2014/main" id="{49AA7FE4-7A9E-D531-AF68-488F0BCF8808}"/>
              </a:ext>
            </a:extLst>
          </p:cNvPr>
          <p:cNvSpPr txBox="1"/>
          <p:nvPr/>
        </p:nvSpPr>
        <p:spPr>
          <a:xfrm>
            <a:off x="3724977" y="856650"/>
            <a:ext cx="7199697" cy="1754326"/>
          </a:xfrm>
          <a:prstGeom prst="rect">
            <a:avLst/>
          </a:prstGeom>
          <a:solidFill>
            <a:schemeClr val="bg1"/>
          </a:solidFill>
          <a:ln w="76200">
            <a:solidFill>
              <a:srgbClr val="FFC000"/>
            </a:solidFill>
          </a:ln>
        </p:spPr>
        <p:txBody>
          <a:bodyPr wrap="square" rtlCol="0">
            <a:spAutoFit/>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student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enters the platform and registers himself. On his next visit the student can log in to his account with the username and password created at the registration phase. After successful login, the student is directed to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Student’s Dashboard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Here he can see a button to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“Give Attendance”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which is</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disabled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by default.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33024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160B6-0978-A2AE-678A-8CE6B8507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510121"/>
            <a:ext cx="10451470" cy="5837758"/>
          </a:xfrm>
          <a:prstGeom prst="rect">
            <a:avLst/>
          </a:prstGeom>
        </p:spPr>
      </p:pic>
      <p:sp>
        <p:nvSpPr>
          <p:cNvPr id="3" name="TextBox 2">
            <a:extLst>
              <a:ext uri="{FF2B5EF4-FFF2-40B4-BE49-F238E27FC236}">
                <a16:creationId xmlns:a16="http://schemas.microsoft.com/office/drawing/2014/main" id="{7C4A6764-3D93-E65D-3D4A-C332A1A284F9}"/>
              </a:ext>
            </a:extLst>
          </p:cNvPr>
          <p:cNvSpPr txBox="1"/>
          <p:nvPr/>
        </p:nvSpPr>
        <p:spPr>
          <a:xfrm>
            <a:off x="2366379" y="4378105"/>
            <a:ext cx="7459241" cy="1477328"/>
          </a:xfrm>
          <a:prstGeom prst="rect">
            <a:avLst/>
          </a:prstGeom>
          <a:solidFill>
            <a:schemeClr val="bg1"/>
          </a:solidFill>
          <a:ln w="76200">
            <a:solidFill>
              <a:srgbClr val="FFC000"/>
            </a:solidFill>
          </a:ln>
        </p:spPr>
        <p:txBody>
          <a:bodyPr wrap="square" rtlCol="0">
            <a:spAutoFit/>
          </a:bodyPr>
          <a:lstStyle/>
          <a:p>
            <a:r>
              <a:rPr lang="en-IN" sz="1800" dirty="0">
                <a:effectLst/>
                <a:latin typeface="Times New Roman" panose="02020603050405020304" pitchFamily="18" charset="0"/>
                <a:ea typeface="Times New Roman" panose="02020603050405020304" pitchFamily="18" charset="0"/>
              </a:rPr>
              <a:t>A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teacher</a:t>
            </a:r>
            <a:r>
              <a:rPr lang="en-IN" sz="1800" b="1" dirty="0">
                <a:effectLst/>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enters the platform and registers himself. On successful login, the teacher is directed to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Teacher’s</a:t>
            </a:r>
            <a:r>
              <a:rPr lang="en-IN" sz="1800" b="1" dirty="0">
                <a:effectLst/>
                <a:latin typeface="Times New Roman" panose="02020603050405020304" pitchFamily="18" charset="0"/>
                <a:ea typeface="Times New Roman" panose="02020603050405020304" pitchFamily="18" charset="0"/>
              </a:rPr>
              <a:t> dashboard</a:t>
            </a:r>
            <a:r>
              <a:rPr lang="en-IN" sz="1800" dirty="0">
                <a:effectLst/>
                <a:latin typeface="Times New Roman" panose="02020603050405020304" pitchFamily="18" charset="0"/>
                <a:ea typeface="Times New Roman" panose="02020603050405020304" pitchFamily="18" charset="0"/>
              </a:rPr>
              <a:t>. </a:t>
            </a:r>
            <a:r>
              <a:rPr lang="en-IN" dirty="0">
                <a:latin typeface="Times New Roman" panose="02020603050405020304" pitchFamily="18" charset="0"/>
                <a:ea typeface="Times New Roman" panose="02020603050405020304" pitchFamily="18" charset="0"/>
              </a:rPr>
              <a:t>He </a:t>
            </a:r>
            <a:r>
              <a:rPr lang="en-IN" sz="1800" dirty="0">
                <a:effectLst/>
                <a:latin typeface="Times New Roman" panose="02020603050405020304" pitchFamily="18" charset="0"/>
                <a:ea typeface="Times New Roman" panose="02020603050405020304" pitchFamily="18" charset="0"/>
              </a:rPr>
              <a:t>clicks the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“Take Attendance” </a:t>
            </a:r>
            <a:r>
              <a:rPr lang="en-IN" sz="1800" dirty="0">
                <a:effectLst/>
                <a:latin typeface="Times New Roman" panose="02020603050405020304" pitchFamily="18" charset="0"/>
                <a:ea typeface="Times New Roman" panose="02020603050405020304" pitchFamily="18" charset="0"/>
              </a:rPr>
              <a:t>button and is directed to a new page. Here they can see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 timer of 60 seconds</a:t>
            </a:r>
            <a:r>
              <a:rPr lang="en-IN" sz="1800" dirty="0">
                <a:effectLst/>
                <a:latin typeface="Times New Roman" panose="02020603050405020304" pitchFamily="18" charset="0"/>
                <a:ea typeface="Times New Roman" panose="02020603050405020304" pitchFamily="18" charset="0"/>
              </a:rPr>
              <a:t>, which is the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 limit </a:t>
            </a:r>
            <a:r>
              <a:rPr lang="en-IN" sz="1800" dirty="0">
                <a:effectLst/>
                <a:latin typeface="Times New Roman" panose="02020603050405020304" pitchFamily="18" charset="0"/>
                <a:ea typeface="Times New Roman" panose="02020603050405020304" pitchFamily="18" charset="0"/>
              </a:rPr>
              <a:t>till which students can give their attendance.</a:t>
            </a:r>
            <a:endParaRPr lang="en-IN" dirty="0"/>
          </a:p>
          <a:p>
            <a:endParaRPr lang="en-IN" dirty="0"/>
          </a:p>
        </p:txBody>
      </p:sp>
    </p:spTree>
    <p:extLst>
      <p:ext uri="{BB962C8B-B14F-4D97-AF65-F5344CB8AC3E}">
        <p14:creationId xmlns:p14="http://schemas.microsoft.com/office/powerpoint/2010/main" val="156438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160B6-0978-A2AE-678A-8CE6B8507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510121"/>
            <a:ext cx="10451470" cy="5837758"/>
          </a:xfrm>
          <a:prstGeom prst="rect">
            <a:avLst/>
          </a:prstGeom>
        </p:spPr>
      </p:pic>
      <p:sp>
        <p:nvSpPr>
          <p:cNvPr id="3" name="TextBox 2">
            <a:extLst>
              <a:ext uri="{FF2B5EF4-FFF2-40B4-BE49-F238E27FC236}">
                <a16:creationId xmlns:a16="http://schemas.microsoft.com/office/drawing/2014/main" id="{DDB7C993-D3D8-B8FD-9B1A-8B5962CD8A64}"/>
              </a:ext>
            </a:extLst>
          </p:cNvPr>
          <p:cNvSpPr txBox="1"/>
          <p:nvPr/>
        </p:nvSpPr>
        <p:spPr>
          <a:xfrm>
            <a:off x="3753854" y="970763"/>
            <a:ext cx="7012932" cy="1200328"/>
          </a:xfrm>
          <a:prstGeom prst="rect">
            <a:avLst/>
          </a:prstGeom>
          <a:solidFill>
            <a:schemeClr val="bg1"/>
          </a:solidFill>
          <a:ln w="76200">
            <a:solidFill>
              <a:srgbClr val="FFC000"/>
            </a:solidFill>
          </a:ln>
        </p:spPr>
        <p:txBody>
          <a:bodyPr wrap="square" rtlCol="0">
            <a:spAutoFit/>
          </a:bodyPr>
          <a:lstStyle/>
          <a:p>
            <a:pPr marL="63500">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Once allowed, students can click on the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“Give Attendance”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button. After clicking they are prompted to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verify their fingerprint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If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not verified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they are prompted with an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error message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Once successfully verified, their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attendance is recorded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the system.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856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160B6-0978-A2AE-678A-8CE6B8507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26" y="510121"/>
            <a:ext cx="10451470" cy="5837758"/>
          </a:xfrm>
          <a:prstGeom prst="rect">
            <a:avLst/>
          </a:prstGeom>
        </p:spPr>
      </p:pic>
      <p:sp>
        <p:nvSpPr>
          <p:cNvPr id="3" name="TextBox 2">
            <a:extLst>
              <a:ext uri="{FF2B5EF4-FFF2-40B4-BE49-F238E27FC236}">
                <a16:creationId xmlns:a16="http://schemas.microsoft.com/office/drawing/2014/main" id="{0333BEC4-721C-C82A-E08E-EE73D95392DD}"/>
              </a:ext>
            </a:extLst>
          </p:cNvPr>
          <p:cNvSpPr txBox="1"/>
          <p:nvPr/>
        </p:nvSpPr>
        <p:spPr>
          <a:xfrm>
            <a:off x="3167050" y="4244740"/>
            <a:ext cx="6005826" cy="1579920"/>
          </a:xfrm>
          <a:prstGeom prst="rect">
            <a:avLst/>
          </a:prstGeom>
          <a:solidFill>
            <a:schemeClr val="bg1"/>
          </a:solidFill>
          <a:ln w="76200">
            <a:solidFill>
              <a:srgbClr val="FFC000"/>
            </a:solidFill>
          </a:ln>
        </p:spPr>
        <p:txBody>
          <a:bodyPr wrap="square" rtlCol="0">
            <a:spAutoFit/>
          </a:bodyPr>
          <a:lstStyle/>
          <a:p>
            <a:pPr marL="63500">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Once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the time is over</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the </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Teacher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is directed back to the dashboard, where now he can </a:t>
            </a:r>
            <a:r>
              <a:rPr lang="en-IN"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“Get</a:t>
            </a:r>
            <a:r>
              <a:rPr lang="en-IN" sz="18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Attendance”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a tabular form.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br>
              <a:rPr lang="en-IN" sz="1800" strike="sngStrike" dirty="0">
                <a:effectLst/>
                <a:latin typeface="Calibri" panose="020F0502020204030204" pitchFamily="34" charset="0"/>
                <a:ea typeface="Times New Roman" panose="02020603050405020304" pitchFamily="18" charset="0"/>
              </a:rPr>
            </a:b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832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B42A-67F3-47CD-A02A-94387EEB0175}"/>
              </a:ext>
            </a:extLst>
          </p:cNvPr>
          <p:cNvSpPr>
            <a:spLocks noGrp="1"/>
          </p:cNvSpPr>
          <p:nvPr>
            <p:ph type="title"/>
          </p:nvPr>
        </p:nvSpPr>
        <p:spPr>
          <a:xfrm>
            <a:off x="3242930" y="857988"/>
            <a:ext cx="8187071" cy="4064627"/>
          </a:xfrm>
        </p:spPr>
        <p:txBody>
          <a:bodyPr/>
          <a:lstStyle/>
          <a:p>
            <a:r>
              <a:rPr lang="en-IN" dirty="0"/>
              <a:t>Demo Time </a:t>
            </a:r>
            <a:r>
              <a:rPr lang="en-IN" dirty="0">
                <a:sym typeface="Wingdings" panose="05000000000000000000" pitchFamily="2" charset="2"/>
              </a:rPr>
              <a:t></a:t>
            </a:r>
            <a:endParaRPr lang="en-IN" dirty="0"/>
          </a:p>
        </p:txBody>
      </p:sp>
      <p:sp>
        <p:nvSpPr>
          <p:cNvPr id="3" name="Text Placeholder 2">
            <a:extLst>
              <a:ext uri="{FF2B5EF4-FFF2-40B4-BE49-F238E27FC236}">
                <a16:creationId xmlns:a16="http://schemas.microsoft.com/office/drawing/2014/main" id="{B7098AF6-396E-4FDA-A1BD-A50ED361B41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61237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73271C-B286-4C7D-925E-3E5E600AF7FA}"/>
              </a:ext>
            </a:extLst>
          </p:cNvPr>
          <p:cNvSpPr>
            <a:spLocks noGrp="1"/>
          </p:cNvSpPr>
          <p:nvPr>
            <p:ph type="title"/>
          </p:nvPr>
        </p:nvSpPr>
        <p:spPr>
          <a:xfrm rot="16200000">
            <a:off x="-1214430" y="2864986"/>
            <a:ext cx="10318418" cy="523811"/>
          </a:xfrm>
        </p:spPr>
        <p:txBody>
          <a:bodyPr vert="horz" lIns="91440" tIns="45720" rIns="91440" bIns="45720" rtlCol="0" anchor="b">
            <a:normAutofit/>
          </a:bodyPr>
          <a:lstStyle/>
          <a:p>
            <a:pPr algn="ctr"/>
            <a:r>
              <a:rPr lang="en-US" sz="2400" dirty="0">
                <a:solidFill>
                  <a:srgbClr val="2A1A00"/>
                </a:solidFill>
              </a:rPr>
              <a:t>Teacher’s portal</a:t>
            </a:r>
          </a:p>
        </p:txBody>
      </p:sp>
      <p:sp>
        <p:nvSpPr>
          <p:cNvPr id="3" name="Text Placeholder 2">
            <a:extLst>
              <a:ext uri="{FF2B5EF4-FFF2-40B4-BE49-F238E27FC236}">
                <a16:creationId xmlns:a16="http://schemas.microsoft.com/office/drawing/2014/main" id="{E02B7B5B-78F6-4B1B-84B9-4590DD4C91A6}"/>
              </a:ext>
            </a:extLst>
          </p:cNvPr>
          <p:cNvSpPr>
            <a:spLocks noGrp="1"/>
          </p:cNvSpPr>
          <p:nvPr>
            <p:ph type="body" idx="1"/>
          </p:nvPr>
        </p:nvSpPr>
        <p:spPr>
          <a:xfrm>
            <a:off x="1078524" y="5979196"/>
            <a:ext cx="10318416" cy="396483"/>
          </a:xfrm>
        </p:spPr>
        <p:txBody>
          <a:bodyPr vert="horz" lIns="91440" tIns="45720" rIns="91440" bIns="45720" rtlCol="0" anchor="t">
            <a:normAutofit/>
          </a:bodyPr>
          <a:lstStyle/>
          <a:p>
            <a:pPr algn="ctr"/>
            <a:endParaRPr lang="en-US" sz="1200">
              <a:solidFill>
                <a:srgbClr val="FFFFFF"/>
              </a:solidFill>
            </a:endParaRPr>
          </a:p>
        </p:txBody>
      </p:sp>
      <p:pic>
        <p:nvPicPr>
          <p:cNvPr id="4" name="WhatsApp Video 2022-04-06 at 23.31.57" descr="Graphical user interface, application, website&#10;&#10;Description automatically generated">
            <a:hlinkClick r:id="" action="ppaction://media"/>
            <a:extLst>
              <a:ext uri="{FF2B5EF4-FFF2-40B4-BE49-F238E27FC236}">
                <a16:creationId xmlns:a16="http://schemas.microsoft.com/office/drawing/2014/main" id="{88ABBB4C-5948-4EA8-8A14-1A5CC774FF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1255" y="217222"/>
            <a:ext cx="3532954" cy="6423555"/>
          </a:xfrm>
          <a:prstGeom prst="rect">
            <a:avLst/>
          </a:prstGeom>
        </p:spPr>
      </p:pic>
    </p:spTree>
    <p:extLst>
      <p:ext uri="{BB962C8B-B14F-4D97-AF65-F5344CB8AC3E}">
        <p14:creationId xmlns:p14="http://schemas.microsoft.com/office/powerpoint/2010/main" val="11410371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B42A-67F3-47CD-A02A-94387EEB0175}"/>
              </a:ext>
            </a:extLst>
          </p:cNvPr>
          <p:cNvSpPr>
            <a:spLocks noGrp="1"/>
          </p:cNvSpPr>
          <p:nvPr>
            <p:ph type="title"/>
          </p:nvPr>
        </p:nvSpPr>
        <p:spPr/>
        <p:txBody>
          <a:bodyPr/>
          <a:lstStyle/>
          <a:p>
            <a:r>
              <a:rPr lang="en-IN" dirty="0"/>
              <a:t>Problem statement </a:t>
            </a:r>
            <a:r>
              <a:rPr lang="en-IN" dirty="0">
                <a:sym typeface="Wingdings" panose="05000000000000000000" pitchFamily="2" charset="2"/>
              </a:rPr>
              <a:t></a:t>
            </a:r>
            <a:endParaRPr lang="en-IN" dirty="0"/>
          </a:p>
        </p:txBody>
      </p:sp>
      <p:sp>
        <p:nvSpPr>
          <p:cNvPr id="3" name="Text Placeholder 2">
            <a:extLst>
              <a:ext uri="{FF2B5EF4-FFF2-40B4-BE49-F238E27FC236}">
                <a16:creationId xmlns:a16="http://schemas.microsoft.com/office/drawing/2014/main" id="{B7098AF6-396E-4FDA-A1BD-A50ED361B41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1122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271C-B286-4C7D-925E-3E5E600AF7FA}"/>
              </a:ext>
            </a:extLst>
          </p:cNvPr>
          <p:cNvSpPr>
            <a:spLocks noGrp="1"/>
          </p:cNvSpPr>
          <p:nvPr>
            <p:ph type="title"/>
          </p:nvPr>
        </p:nvSpPr>
        <p:spPr>
          <a:xfrm rot="16200000">
            <a:off x="-1214430" y="2864985"/>
            <a:ext cx="10318418" cy="523811"/>
          </a:xfrm>
        </p:spPr>
        <p:txBody>
          <a:bodyPr vert="horz" lIns="91440" tIns="45720" rIns="91440" bIns="45720" rtlCol="0" anchor="b">
            <a:normAutofit/>
          </a:bodyPr>
          <a:lstStyle/>
          <a:p>
            <a:pPr algn="ctr"/>
            <a:r>
              <a:rPr lang="en-US" sz="2400" dirty="0">
                <a:solidFill>
                  <a:srgbClr val="2A1A00"/>
                </a:solidFill>
              </a:rPr>
              <a:t>Teacher’s portal</a:t>
            </a:r>
          </a:p>
        </p:txBody>
      </p:sp>
      <p:sp>
        <p:nvSpPr>
          <p:cNvPr id="3" name="Text Placeholder 2">
            <a:extLst>
              <a:ext uri="{FF2B5EF4-FFF2-40B4-BE49-F238E27FC236}">
                <a16:creationId xmlns:a16="http://schemas.microsoft.com/office/drawing/2014/main" id="{E02B7B5B-78F6-4B1B-84B9-4590DD4C91A6}"/>
              </a:ext>
            </a:extLst>
          </p:cNvPr>
          <p:cNvSpPr>
            <a:spLocks noGrp="1"/>
          </p:cNvSpPr>
          <p:nvPr>
            <p:ph type="body" idx="1"/>
          </p:nvPr>
        </p:nvSpPr>
        <p:spPr>
          <a:xfrm>
            <a:off x="1078524" y="5979196"/>
            <a:ext cx="10318416" cy="396483"/>
          </a:xfrm>
        </p:spPr>
        <p:txBody>
          <a:bodyPr vert="horz" lIns="91440" tIns="45720" rIns="91440" bIns="45720" rtlCol="0" anchor="t">
            <a:normAutofit/>
          </a:bodyPr>
          <a:lstStyle/>
          <a:p>
            <a:pPr algn="ctr"/>
            <a:endParaRPr lang="en-US" sz="1200">
              <a:solidFill>
                <a:srgbClr val="FFFFFF"/>
              </a:solidFill>
            </a:endParaRPr>
          </a:p>
        </p:txBody>
      </p:sp>
      <p:pic>
        <p:nvPicPr>
          <p:cNvPr id="5" name="WhatsApp Video 2022-06-08 at 12.56.17 AM">
            <a:hlinkClick r:id="" action="ppaction://media"/>
            <a:extLst>
              <a:ext uri="{FF2B5EF4-FFF2-40B4-BE49-F238E27FC236}">
                <a16:creationId xmlns:a16="http://schemas.microsoft.com/office/drawing/2014/main" id="{C56420CC-4290-A73C-A4AD-F3BE898ED3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02080" y="241160"/>
            <a:ext cx="3187840" cy="6375679"/>
          </a:xfrm>
          <a:prstGeom prst="rect">
            <a:avLst/>
          </a:prstGeom>
        </p:spPr>
      </p:pic>
      <p:sp>
        <p:nvSpPr>
          <p:cNvPr id="10" name="Title 1">
            <a:extLst>
              <a:ext uri="{FF2B5EF4-FFF2-40B4-BE49-F238E27FC236}">
                <a16:creationId xmlns:a16="http://schemas.microsoft.com/office/drawing/2014/main" id="{6869E7D3-2A74-E920-073F-DD10C242EC97}"/>
              </a:ext>
            </a:extLst>
          </p:cNvPr>
          <p:cNvSpPr txBox="1">
            <a:spLocks/>
          </p:cNvSpPr>
          <p:nvPr/>
        </p:nvSpPr>
        <p:spPr>
          <a:xfrm rot="16200000">
            <a:off x="-1214430" y="2864987"/>
            <a:ext cx="1031841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400" kern="1200" cap="all" spc="800" baseline="0">
                <a:solidFill>
                  <a:schemeClr val="tx2"/>
                </a:solidFill>
                <a:latin typeface="+mj-lt"/>
                <a:ea typeface="+mj-ea"/>
                <a:cs typeface="+mj-cs"/>
              </a:defRPr>
            </a:lvl1pPr>
          </a:lstStyle>
          <a:p>
            <a:pPr algn="ctr"/>
            <a:r>
              <a:rPr lang="en-US" sz="2400" dirty="0">
                <a:solidFill>
                  <a:schemeClr val="tx1"/>
                </a:solidFill>
              </a:rPr>
              <a:t>Teacher’s portal</a:t>
            </a:r>
          </a:p>
        </p:txBody>
      </p:sp>
    </p:spTree>
    <p:extLst>
      <p:ext uri="{BB962C8B-B14F-4D97-AF65-F5344CB8AC3E}">
        <p14:creationId xmlns:p14="http://schemas.microsoft.com/office/powerpoint/2010/main" val="388473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271C-B286-4C7D-925E-3E5E600AF7FA}"/>
              </a:ext>
            </a:extLst>
          </p:cNvPr>
          <p:cNvSpPr>
            <a:spLocks noGrp="1"/>
          </p:cNvSpPr>
          <p:nvPr>
            <p:ph type="title"/>
          </p:nvPr>
        </p:nvSpPr>
        <p:spPr>
          <a:xfrm rot="16200000">
            <a:off x="-1214430" y="2864985"/>
            <a:ext cx="10318418" cy="523811"/>
          </a:xfrm>
        </p:spPr>
        <p:txBody>
          <a:bodyPr vert="horz" lIns="91440" tIns="45720" rIns="91440" bIns="45720" rtlCol="0" anchor="b">
            <a:normAutofit/>
          </a:bodyPr>
          <a:lstStyle/>
          <a:p>
            <a:pPr algn="ctr"/>
            <a:r>
              <a:rPr lang="en-US" sz="2400" dirty="0">
                <a:solidFill>
                  <a:srgbClr val="2A1A00"/>
                </a:solidFill>
              </a:rPr>
              <a:t>Teacher’s portal</a:t>
            </a:r>
          </a:p>
        </p:txBody>
      </p:sp>
      <p:sp>
        <p:nvSpPr>
          <p:cNvPr id="3" name="Text Placeholder 2">
            <a:extLst>
              <a:ext uri="{FF2B5EF4-FFF2-40B4-BE49-F238E27FC236}">
                <a16:creationId xmlns:a16="http://schemas.microsoft.com/office/drawing/2014/main" id="{E02B7B5B-78F6-4B1B-84B9-4590DD4C91A6}"/>
              </a:ext>
            </a:extLst>
          </p:cNvPr>
          <p:cNvSpPr>
            <a:spLocks noGrp="1"/>
          </p:cNvSpPr>
          <p:nvPr>
            <p:ph type="body" idx="1"/>
          </p:nvPr>
        </p:nvSpPr>
        <p:spPr>
          <a:xfrm>
            <a:off x="1078524" y="5979196"/>
            <a:ext cx="10318416" cy="396483"/>
          </a:xfrm>
        </p:spPr>
        <p:txBody>
          <a:bodyPr vert="horz" lIns="91440" tIns="45720" rIns="91440" bIns="45720" rtlCol="0" anchor="t">
            <a:normAutofit/>
          </a:bodyPr>
          <a:lstStyle/>
          <a:p>
            <a:pPr algn="ctr"/>
            <a:endParaRPr lang="en-US" sz="1200">
              <a:solidFill>
                <a:srgbClr val="FFFFFF"/>
              </a:solidFill>
            </a:endParaRPr>
          </a:p>
        </p:txBody>
      </p:sp>
      <p:sp>
        <p:nvSpPr>
          <p:cNvPr id="10" name="Title 1">
            <a:extLst>
              <a:ext uri="{FF2B5EF4-FFF2-40B4-BE49-F238E27FC236}">
                <a16:creationId xmlns:a16="http://schemas.microsoft.com/office/drawing/2014/main" id="{DFA15733-C98A-EA06-BCAC-96FCB8C168A2}"/>
              </a:ext>
            </a:extLst>
          </p:cNvPr>
          <p:cNvSpPr txBox="1">
            <a:spLocks/>
          </p:cNvSpPr>
          <p:nvPr/>
        </p:nvSpPr>
        <p:spPr>
          <a:xfrm rot="16200000">
            <a:off x="-1214430" y="2864987"/>
            <a:ext cx="10318418" cy="5238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400" kern="1200" cap="all" spc="800" baseline="0">
                <a:solidFill>
                  <a:schemeClr val="tx2"/>
                </a:solidFill>
                <a:latin typeface="+mj-lt"/>
                <a:ea typeface="+mj-ea"/>
                <a:cs typeface="+mj-cs"/>
              </a:defRPr>
            </a:lvl1pPr>
          </a:lstStyle>
          <a:p>
            <a:pPr algn="ctr"/>
            <a:r>
              <a:rPr lang="en-US" sz="2400" dirty="0">
                <a:solidFill>
                  <a:schemeClr val="tx1"/>
                </a:solidFill>
              </a:rPr>
              <a:t>Student’s portal</a:t>
            </a:r>
          </a:p>
        </p:txBody>
      </p:sp>
      <p:pic>
        <p:nvPicPr>
          <p:cNvPr id="5" name="WhatsApp Video 2022-06-08 at 1.04.53 AM (1)">
            <a:hlinkClick r:id="" action="ppaction://media"/>
            <a:extLst>
              <a:ext uri="{FF2B5EF4-FFF2-40B4-BE49-F238E27FC236}">
                <a16:creationId xmlns:a16="http://schemas.microsoft.com/office/drawing/2014/main" id="{7112014C-D0B1-E4BF-B40E-F3CE9D21052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02184" y="231274"/>
            <a:ext cx="3197726" cy="6395452"/>
          </a:xfrm>
          <a:prstGeom prst="rect">
            <a:avLst/>
          </a:prstGeom>
        </p:spPr>
      </p:pic>
    </p:spTree>
    <p:extLst>
      <p:ext uri="{BB962C8B-B14F-4D97-AF65-F5344CB8AC3E}">
        <p14:creationId xmlns:p14="http://schemas.microsoft.com/office/powerpoint/2010/main" val="211502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93" name="Rectangle 19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4" name="Rectangle 193">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928D1A2A-3439-4D96-81E8-0795B3493C2C}"/>
              </a:ext>
            </a:extLst>
          </p:cNvPr>
          <p:cNvSpPr>
            <a:spLocks noGrp="1"/>
          </p:cNvSpPr>
          <p:nvPr>
            <p:ph type="title"/>
          </p:nvPr>
        </p:nvSpPr>
        <p:spPr>
          <a:xfrm>
            <a:off x="926927" y="411524"/>
            <a:ext cx="5907010" cy="2964721"/>
          </a:xfrm>
        </p:spPr>
        <p:txBody>
          <a:bodyPr vert="horz" lIns="91440" tIns="45720" rIns="91440" bIns="45720" rtlCol="0" anchor="ctr">
            <a:normAutofit/>
          </a:bodyPr>
          <a:lstStyle/>
          <a:p>
            <a:r>
              <a:rPr lang="en-US" sz="5500" dirty="0">
                <a:solidFill>
                  <a:srgbClr val="2A1A00"/>
                </a:solidFill>
              </a:rPr>
              <a:t>System   architecture</a:t>
            </a:r>
          </a:p>
        </p:txBody>
      </p:sp>
      <p:sp>
        <p:nvSpPr>
          <p:cNvPr id="196" name="Rectangle 195">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CF5A3D58-E6E0-4B58-8585-C9CCB28CBAD2}"/>
              </a:ext>
            </a:extLst>
          </p:cNvPr>
          <p:cNvSpPr txBox="1"/>
          <p:nvPr/>
        </p:nvSpPr>
        <p:spPr>
          <a:xfrm>
            <a:off x="926927" y="3301240"/>
            <a:ext cx="5235575" cy="1815882"/>
          </a:xfrm>
          <a:prstGeom prst="rect">
            <a:avLst/>
          </a:prstGeom>
          <a:noFill/>
        </p:spPr>
        <p:txBody>
          <a:bodyPr wrap="square">
            <a:spAutoFit/>
          </a:bodyPr>
          <a:lstStyle/>
          <a:p>
            <a:r>
              <a:rPr lang="en-IN" sz="2800" dirty="0">
                <a:solidFill>
                  <a:schemeClr val="tx1">
                    <a:lumMod val="65000"/>
                    <a:lumOff val="35000"/>
                  </a:schemeClr>
                </a:solidFill>
                <a:latin typeface="Times New Roman" panose="02020603050405020304" pitchFamily="18" charset="0"/>
                <a:cs typeface="Times New Roman" panose="02020603050405020304" pitchFamily="18" charset="0"/>
              </a:rPr>
              <a:t>We follow a three-level architecture because Teacher as a user has more authority and direct contact with the database of the</a:t>
            </a:r>
            <a:endParaRPr lang="en-US" sz="28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ACE18D80-8836-1EA3-13A8-569598E2B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3968" y="1472440"/>
            <a:ext cx="470217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454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47C4971D-FDB7-43EC-9D73-44D6456D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8" name="Rectangle 17">
            <a:extLst>
              <a:ext uri="{FF2B5EF4-FFF2-40B4-BE49-F238E27FC236}">
                <a16:creationId xmlns:a16="http://schemas.microsoft.com/office/drawing/2014/main" id="{8BCF8976-9505-4742-8ACD-63BE2C847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D0F83D9-07D5-4FEA-B0A8-2E37331A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1F88BF8-E35B-47AD-A3A9-69A4CA7C4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2265"/>
            <a:ext cx="3921012" cy="6134236"/>
          </a:xfrm>
          <a:custGeom>
            <a:avLst/>
            <a:gdLst>
              <a:gd name="connsiteX0" fmla="*/ 850165 w 3921012"/>
              <a:gd name="connsiteY0" fmla="*/ 0 h 6134236"/>
              <a:gd name="connsiteX1" fmla="*/ 909755 w 3921012"/>
              <a:gd name="connsiteY1" fmla="*/ 5585 h 6134236"/>
              <a:gd name="connsiteX2" fmla="*/ 967486 w 3921012"/>
              <a:gd name="connsiteY2" fmla="*/ 20484 h 6134236"/>
              <a:gd name="connsiteX3" fmla="*/ 1023354 w 3921012"/>
              <a:gd name="connsiteY3" fmla="*/ 42831 h 6134236"/>
              <a:gd name="connsiteX4" fmla="*/ 1081082 w 3921012"/>
              <a:gd name="connsiteY4" fmla="*/ 70765 h 6134236"/>
              <a:gd name="connsiteX5" fmla="*/ 1135088 w 3921012"/>
              <a:gd name="connsiteY5" fmla="*/ 102423 h 6134236"/>
              <a:gd name="connsiteX6" fmla="*/ 1190957 w 3921012"/>
              <a:gd name="connsiteY6" fmla="*/ 135944 h 6134236"/>
              <a:gd name="connsiteX7" fmla="*/ 1246824 w 3921012"/>
              <a:gd name="connsiteY7" fmla="*/ 165739 h 6134236"/>
              <a:gd name="connsiteX8" fmla="*/ 1302690 w 3921012"/>
              <a:gd name="connsiteY8" fmla="*/ 195536 h 6134236"/>
              <a:gd name="connsiteX9" fmla="*/ 1356696 w 3921012"/>
              <a:gd name="connsiteY9" fmla="*/ 217882 h 6134236"/>
              <a:gd name="connsiteX10" fmla="*/ 1416288 w 3921012"/>
              <a:gd name="connsiteY10" fmla="*/ 232780 h 6134236"/>
              <a:gd name="connsiteX11" fmla="*/ 1474016 w 3921012"/>
              <a:gd name="connsiteY11" fmla="*/ 240230 h 6134236"/>
              <a:gd name="connsiteX12" fmla="*/ 1535470 w 3921012"/>
              <a:gd name="connsiteY12" fmla="*/ 240230 h 6134236"/>
              <a:gd name="connsiteX13" fmla="*/ 1598788 w 3921012"/>
              <a:gd name="connsiteY13" fmla="*/ 236507 h 6134236"/>
              <a:gd name="connsiteX14" fmla="*/ 1662104 w 3921012"/>
              <a:gd name="connsiteY14" fmla="*/ 229057 h 6134236"/>
              <a:gd name="connsiteX15" fmla="*/ 1725421 w 3921012"/>
              <a:gd name="connsiteY15" fmla="*/ 219746 h 6134236"/>
              <a:gd name="connsiteX16" fmla="*/ 1788737 w 3921012"/>
              <a:gd name="connsiteY16" fmla="*/ 212297 h 6134236"/>
              <a:gd name="connsiteX17" fmla="*/ 1852054 w 3921012"/>
              <a:gd name="connsiteY17" fmla="*/ 206709 h 6134236"/>
              <a:gd name="connsiteX18" fmla="*/ 1911645 w 3921012"/>
              <a:gd name="connsiteY18" fmla="*/ 208571 h 6134236"/>
              <a:gd name="connsiteX19" fmla="*/ 1969375 w 3921012"/>
              <a:gd name="connsiteY19" fmla="*/ 216020 h 6134236"/>
              <a:gd name="connsiteX20" fmla="*/ 2025244 w 3921012"/>
              <a:gd name="connsiteY20" fmla="*/ 232780 h 6134236"/>
              <a:gd name="connsiteX21" fmla="*/ 2071800 w 3921012"/>
              <a:gd name="connsiteY21" fmla="*/ 256990 h 6134236"/>
              <a:gd name="connsiteX22" fmla="*/ 2116492 w 3921012"/>
              <a:gd name="connsiteY22" fmla="*/ 288649 h 6134236"/>
              <a:gd name="connsiteX23" fmla="*/ 2155600 w 3921012"/>
              <a:gd name="connsiteY23" fmla="*/ 325893 h 6134236"/>
              <a:gd name="connsiteX24" fmla="*/ 2194708 w 3921012"/>
              <a:gd name="connsiteY24" fmla="*/ 368724 h 6134236"/>
              <a:gd name="connsiteX25" fmla="*/ 2230090 w 3921012"/>
              <a:gd name="connsiteY25" fmla="*/ 413418 h 6134236"/>
              <a:gd name="connsiteX26" fmla="*/ 2265473 w 3921012"/>
              <a:gd name="connsiteY26" fmla="*/ 459975 h 6134236"/>
              <a:gd name="connsiteX27" fmla="*/ 2300856 w 3921012"/>
              <a:gd name="connsiteY27" fmla="*/ 506531 h 6134236"/>
              <a:gd name="connsiteX28" fmla="*/ 2336238 w 3921012"/>
              <a:gd name="connsiteY28" fmla="*/ 551224 h 6134236"/>
              <a:gd name="connsiteX29" fmla="*/ 2373484 w 3921012"/>
              <a:gd name="connsiteY29" fmla="*/ 594055 h 6134236"/>
              <a:gd name="connsiteX30" fmla="*/ 2416316 w 3921012"/>
              <a:gd name="connsiteY30" fmla="*/ 631302 h 6134236"/>
              <a:gd name="connsiteX31" fmla="*/ 2457286 w 3921012"/>
              <a:gd name="connsiteY31" fmla="*/ 664823 h 6134236"/>
              <a:gd name="connsiteX32" fmla="*/ 2503841 w 3921012"/>
              <a:gd name="connsiteY32" fmla="*/ 690892 h 6134236"/>
              <a:gd name="connsiteX33" fmla="*/ 2554122 w 3921012"/>
              <a:gd name="connsiteY33" fmla="*/ 713239 h 6134236"/>
              <a:gd name="connsiteX34" fmla="*/ 2608126 w 3921012"/>
              <a:gd name="connsiteY34" fmla="*/ 731862 h 6134236"/>
              <a:gd name="connsiteX35" fmla="*/ 2663993 w 3921012"/>
              <a:gd name="connsiteY35" fmla="*/ 748622 h 6134236"/>
              <a:gd name="connsiteX36" fmla="*/ 2719861 w 3921012"/>
              <a:gd name="connsiteY36" fmla="*/ 763521 h 6134236"/>
              <a:gd name="connsiteX37" fmla="*/ 2777592 w 3921012"/>
              <a:gd name="connsiteY37" fmla="*/ 778419 h 6134236"/>
              <a:gd name="connsiteX38" fmla="*/ 2831596 w 3921012"/>
              <a:gd name="connsiteY38" fmla="*/ 795179 h 6134236"/>
              <a:gd name="connsiteX39" fmla="*/ 2885600 w 3921012"/>
              <a:gd name="connsiteY39" fmla="*/ 813801 h 6134236"/>
              <a:gd name="connsiteX40" fmla="*/ 2935882 w 3921012"/>
              <a:gd name="connsiteY40" fmla="*/ 836149 h 6134236"/>
              <a:gd name="connsiteX41" fmla="*/ 2980577 w 3921012"/>
              <a:gd name="connsiteY41" fmla="*/ 864082 h 6134236"/>
              <a:gd name="connsiteX42" fmla="*/ 3021547 w 3921012"/>
              <a:gd name="connsiteY42" fmla="*/ 897603 h 6134236"/>
              <a:gd name="connsiteX43" fmla="*/ 3055066 w 3921012"/>
              <a:gd name="connsiteY43" fmla="*/ 938572 h 6134236"/>
              <a:gd name="connsiteX44" fmla="*/ 3083001 w 3921012"/>
              <a:gd name="connsiteY44" fmla="*/ 983266 h 6134236"/>
              <a:gd name="connsiteX45" fmla="*/ 3105346 w 3921012"/>
              <a:gd name="connsiteY45" fmla="*/ 1033545 h 6134236"/>
              <a:gd name="connsiteX46" fmla="*/ 3123968 w 3921012"/>
              <a:gd name="connsiteY46" fmla="*/ 1087552 h 6134236"/>
              <a:gd name="connsiteX47" fmla="*/ 3140729 w 3921012"/>
              <a:gd name="connsiteY47" fmla="*/ 1141556 h 6134236"/>
              <a:gd name="connsiteX48" fmla="*/ 3155627 w 3921012"/>
              <a:gd name="connsiteY48" fmla="*/ 1199286 h 6134236"/>
              <a:gd name="connsiteX49" fmla="*/ 3170526 w 3921012"/>
              <a:gd name="connsiteY49" fmla="*/ 1255152 h 6134236"/>
              <a:gd name="connsiteX50" fmla="*/ 3187286 w 3921012"/>
              <a:gd name="connsiteY50" fmla="*/ 1311021 h 6134236"/>
              <a:gd name="connsiteX51" fmla="*/ 3205908 w 3921012"/>
              <a:gd name="connsiteY51" fmla="*/ 1365026 h 6134236"/>
              <a:gd name="connsiteX52" fmla="*/ 3228254 w 3921012"/>
              <a:gd name="connsiteY52" fmla="*/ 1415308 h 6134236"/>
              <a:gd name="connsiteX53" fmla="*/ 3254327 w 3921012"/>
              <a:gd name="connsiteY53" fmla="*/ 1461863 h 6134236"/>
              <a:gd name="connsiteX54" fmla="*/ 3287848 w 3921012"/>
              <a:gd name="connsiteY54" fmla="*/ 1502833 h 6134236"/>
              <a:gd name="connsiteX55" fmla="*/ 3325092 w 3921012"/>
              <a:gd name="connsiteY55" fmla="*/ 1545665 h 6134236"/>
              <a:gd name="connsiteX56" fmla="*/ 3367925 w 3921012"/>
              <a:gd name="connsiteY56" fmla="*/ 1582909 h 6134236"/>
              <a:gd name="connsiteX57" fmla="*/ 3412620 w 3921012"/>
              <a:gd name="connsiteY57" fmla="*/ 1618291 h 6134236"/>
              <a:gd name="connsiteX58" fmla="*/ 3461036 w 3921012"/>
              <a:gd name="connsiteY58" fmla="*/ 1653673 h 6134236"/>
              <a:gd name="connsiteX59" fmla="*/ 3507592 w 3921012"/>
              <a:gd name="connsiteY59" fmla="*/ 1689056 h 6134236"/>
              <a:gd name="connsiteX60" fmla="*/ 3552287 w 3921012"/>
              <a:gd name="connsiteY60" fmla="*/ 1724441 h 6134236"/>
              <a:gd name="connsiteX61" fmla="*/ 3595116 w 3921012"/>
              <a:gd name="connsiteY61" fmla="*/ 1763547 h 6134236"/>
              <a:gd name="connsiteX62" fmla="*/ 3632364 w 3921012"/>
              <a:gd name="connsiteY62" fmla="*/ 1802654 h 6134236"/>
              <a:gd name="connsiteX63" fmla="*/ 3664022 w 3921012"/>
              <a:gd name="connsiteY63" fmla="*/ 1847348 h 6134236"/>
              <a:gd name="connsiteX64" fmla="*/ 3688232 w 3921012"/>
              <a:gd name="connsiteY64" fmla="*/ 1893903 h 6134236"/>
              <a:gd name="connsiteX65" fmla="*/ 3704992 w 3921012"/>
              <a:gd name="connsiteY65" fmla="*/ 1949772 h 6134236"/>
              <a:gd name="connsiteX66" fmla="*/ 3712440 w 3921012"/>
              <a:gd name="connsiteY66" fmla="*/ 2007501 h 6134236"/>
              <a:gd name="connsiteX67" fmla="*/ 3714303 w 3921012"/>
              <a:gd name="connsiteY67" fmla="*/ 2067093 h 6134236"/>
              <a:gd name="connsiteX68" fmla="*/ 3708715 w 3921012"/>
              <a:gd name="connsiteY68" fmla="*/ 2130409 h 6134236"/>
              <a:gd name="connsiteX69" fmla="*/ 3701266 w 3921012"/>
              <a:gd name="connsiteY69" fmla="*/ 2193724 h 6134236"/>
              <a:gd name="connsiteX70" fmla="*/ 3691956 w 3921012"/>
              <a:gd name="connsiteY70" fmla="*/ 2257042 h 6134236"/>
              <a:gd name="connsiteX71" fmla="*/ 3684507 w 3921012"/>
              <a:gd name="connsiteY71" fmla="*/ 2320357 h 6134236"/>
              <a:gd name="connsiteX72" fmla="*/ 3680783 w 3921012"/>
              <a:gd name="connsiteY72" fmla="*/ 2383675 h 6134236"/>
              <a:gd name="connsiteX73" fmla="*/ 3680783 w 3921012"/>
              <a:gd name="connsiteY73" fmla="*/ 2445129 h 6134236"/>
              <a:gd name="connsiteX74" fmla="*/ 3688232 w 3921012"/>
              <a:gd name="connsiteY74" fmla="*/ 2502857 h 6134236"/>
              <a:gd name="connsiteX75" fmla="*/ 3703128 w 3921012"/>
              <a:gd name="connsiteY75" fmla="*/ 2560587 h 6134236"/>
              <a:gd name="connsiteX76" fmla="*/ 3725476 w 3921012"/>
              <a:gd name="connsiteY76" fmla="*/ 2614594 h 6134236"/>
              <a:gd name="connsiteX77" fmla="*/ 3755273 w 3921012"/>
              <a:gd name="connsiteY77" fmla="*/ 2670460 h 6134236"/>
              <a:gd name="connsiteX78" fmla="*/ 3785067 w 3921012"/>
              <a:gd name="connsiteY78" fmla="*/ 2726328 h 6134236"/>
              <a:gd name="connsiteX79" fmla="*/ 3818589 w 3921012"/>
              <a:gd name="connsiteY79" fmla="*/ 2782194 h 6134236"/>
              <a:gd name="connsiteX80" fmla="*/ 3850246 w 3921012"/>
              <a:gd name="connsiteY80" fmla="*/ 2836201 h 6134236"/>
              <a:gd name="connsiteX81" fmla="*/ 3878181 w 3921012"/>
              <a:gd name="connsiteY81" fmla="*/ 2893929 h 6134236"/>
              <a:gd name="connsiteX82" fmla="*/ 3900526 w 3921012"/>
              <a:gd name="connsiteY82" fmla="*/ 2949798 h 6134236"/>
              <a:gd name="connsiteX83" fmla="*/ 3915425 w 3921012"/>
              <a:gd name="connsiteY83" fmla="*/ 3007527 h 6134236"/>
              <a:gd name="connsiteX84" fmla="*/ 3921012 w 3921012"/>
              <a:gd name="connsiteY84" fmla="*/ 3067117 h 6134236"/>
              <a:gd name="connsiteX85" fmla="*/ 3915425 w 3921012"/>
              <a:gd name="connsiteY85" fmla="*/ 3126709 h 6134236"/>
              <a:gd name="connsiteX86" fmla="*/ 3900526 w 3921012"/>
              <a:gd name="connsiteY86" fmla="*/ 3184440 h 6134236"/>
              <a:gd name="connsiteX87" fmla="*/ 3878181 w 3921012"/>
              <a:gd name="connsiteY87" fmla="*/ 3240308 h 6134236"/>
              <a:gd name="connsiteX88" fmla="*/ 3850246 w 3921012"/>
              <a:gd name="connsiteY88" fmla="*/ 3298035 h 6134236"/>
              <a:gd name="connsiteX89" fmla="*/ 3818589 w 3921012"/>
              <a:gd name="connsiteY89" fmla="*/ 3352042 h 6134236"/>
              <a:gd name="connsiteX90" fmla="*/ 3785067 w 3921012"/>
              <a:gd name="connsiteY90" fmla="*/ 3407911 h 6134236"/>
              <a:gd name="connsiteX91" fmla="*/ 3755273 w 3921012"/>
              <a:gd name="connsiteY91" fmla="*/ 3463776 h 6134236"/>
              <a:gd name="connsiteX92" fmla="*/ 3725476 w 3921012"/>
              <a:gd name="connsiteY92" fmla="*/ 3519643 h 6134236"/>
              <a:gd name="connsiteX93" fmla="*/ 3703128 w 3921012"/>
              <a:gd name="connsiteY93" fmla="*/ 3573650 h 6134236"/>
              <a:gd name="connsiteX94" fmla="*/ 3688232 w 3921012"/>
              <a:gd name="connsiteY94" fmla="*/ 3631380 h 6134236"/>
              <a:gd name="connsiteX95" fmla="*/ 3680783 w 3921012"/>
              <a:gd name="connsiteY95" fmla="*/ 3689107 h 6134236"/>
              <a:gd name="connsiteX96" fmla="*/ 3680783 w 3921012"/>
              <a:gd name="connsiteY96" fmla="*/ 3750563 h 6134236"/>
              <a:gd name="connsiteX97" fmla="*/ 3684507 w 3921012"/>
              <a:gd name="connsiteY97" fmla="*/ 3813879 h 6134236"/>
              <a:gd name="connsiteX98" fmla="*/ 3691956 w 3921012"/>
              <a:gd name="connsiteY98" fmla="*/ 3877194 h 6134236"/>
              <a:gd name="connsiteX99" fmla="*/ 3701266 w 3921012"/>
              <a:gd name="connsiteY99" fmla="*/ 3940512 h 6134236"/>
              <a:gd name="connsiteX100" fmla="*/ 3708715 w 3921012"/>
              <a:gd name="connsiteY100" fmla="*/ 4003828 h 6134236"/>
              <a:gd name="connsiteX101" fmla="*/ 3714303 w 3921012"/>
              <a:gd name="connsiteY101" fmla="*/ 4067143 h 6134236"/>
              <a:gd name="connsiteX102" fmla="*/ 3712440 w 3921012"/>
              <a:gd name="connsiteY102" fmla="*/ 4126737 h 6134236"/>
              <a:gd name="connsiteX103" fmla="*/ 3704992 w 3921012"/>
              <a:gd name="connsiteY103" fmla="*/ 4184467 h 6134236"/>
              <a:gd name="connsiteX104" fmla="*/ 3688232 w 3921012"/>
              <a:gd name="connsiteY104" fmla="*/ 4240334 h 6134236"/>
              <a:gd name="connsiteX105" fmla="*/ 3664022 w 3921012"/>
              <a:gd name="connsiteY105" fmla="*/ 4286889 h 6134236"/>
              <a:gd name="connsiteX106" fmla="*/ 3632364 w 3921012"/>
              <a:gd name="connsiteY106" fmla="*/ 4331584 h 6134236"/>
              <a:gd name="connsiteX107" fmla="*/ 3595116 w 3921012"/>
              <a:gd name="connsiteY107" fmla="*/ 4370691 h 6134236"/>
              <a:gd name="connsiteX108" fmla="*/ 3552287 w 3921012"/>
              <a:gd name="connsiteY108" fmla="*/ 4409797 h 6134236"/>
              <a:gd name="connsiteX109" fmla="*/ 3507592 w 3921012"/>
              <a:gd name="connsiteY109" fmla="*/ 4445181 h 6134236"/>
              <a:gd name="connsiteX110" fmla="*/ 3461036 w 3921012"/>
              <a:gd name="connsiteY110" fmla="*/ 4480563 h 6134236"/>
              <a:gd name="connsiteX111" fmla="*/ 3412620 w 3921012"/>
              <a:gd name="connsiteY111" fmla="*/ 4515946 h 6134236"/>
              <a:gd name="connsiteX112" fmla="*/ 3367925 w 3921012"/>
              <a:gd name="connsiteY112" fmla="*/ 4551328 h 6134236"/>
              <a:gd name="connsiteX113" fmla="*/ 3325092 w 3921012"/>
              <a:gd name="connsiteY113" fmla="*/ 4588572 h 6134236"/>
              <a:gd name="connsiteX114" fmla="*/ 3287848 w 3921012"/>
              <a:gd name="connsiteY114" fmla="*/ 4631404 h 6134236"/>
              <a:gd name="connsiteX115" fmla="*/ 3254327 w 3921012"/>
              <a:gd name="connsiteY115" fmla="*/ 4672374 h 6134236"/>
              <a:gd name="connsiteX116" fmla="*/ 3228254 w 3921012"/>
              <a:gd name="connsiteY116" fmla="*/ 4718929 h 6134236"/>
              <a:gd name="connsiteX117" fmla="*/ 3205908 w 3921012"/>
              <a:gd name="connsiteY117" fmla="*/ 4769210 h 6134236"/>
              <a:gd name="connsiteX118" fmla="*/ 3187286 w 3921012"/>
              <a:gd name="connsiteY118" fmla="*/ 4823217 h 6134236"/>
              <a:gd name="connsiteX119" fmla="*/ 3170526 w 3921012"/>
              <a:gd name="connsiteY119" fmla="*/ 4879084 h 6134236"/>
              <a:gd name="connsiteX120" fmla="*/ 3155627 w 3921012"/>
              <a:gd name="connsiteY120" fmla="*/ 4934951 h 6134236"/>
              <a:gd name="connsiteX121" fmla="*/ 3140729 w 3921012"/>
              <a:gd name="connsiteY121" fmla="*/ 4992681 h 6134236"/>
              <a:gd name="connsiteX122" fmla="*/ 3123968 w 3921012"/>
              <a:gd name="connsiteY122" fmla="*/ 5046686 h 6134236"/>
              <a:gd name="connsiteX123" fmla="*/ 3105346 w 3921012"/>
              <a:gd name="connsiteY123" fmla="*/ 5100690 h 6134236"/>
              <a:gd name="connsiteX124" fmla="*/ 3083001 w 3921012"/>
              <a:gd name="connsiteY124" fmla="*/ 5150971 h 6134236"/>
              <a:gd name="connsiteX125" fmla="*/ 3055066 w 3921012"/>
              <a:gd name="connsiteY125" fmla="*/ 5195666 h 6134236"/>
              <a:gd name="connsiteX126" fmla="*/ 3021547 w 3921012"/>
              <a:gd name="connsiteY126" fmla="*/ 5236634 h 6134236"/>
              <a:gd name="connsiteX127" fmla="*/ 2980577 w 3921012"/>
              <a:gd name="connsiteY127" fmla="*/ 5270154 h 6134236"/>
              <a:gd name="connsiteX128" fmla="*/ 2935882 w 3921012"/>
              <a:gd name="connsiteY128" fmla="*/ 5298087 h 6134236"/>
              <a:gd name="connsiteX129" fmla="*/ 2885600 w 3921012"/>
              <a:gd name="connsiteY129" fmla="*/ 5320436 h 6134236"/>
              <a:gd name="connsiteX130" fmla="*/ 2831596 w 3921012"/>
              <a:gd name="connsiteY130" fmla="*/ 5339058 h 6134236"/>
              <a:gd name="connsiteX131" fmla="*/ 2777592 w 3921012"/>
              <a:gd name="connsiteY131" fmla="*/ 5355818 h 6134236"/>
              <a:gd name="connsiteX132" fmla="*/ 2719861 w 3921012"/>
              <a:gd name="connsiteY132" fmla="*/ 5370717 h 6134236"/>
              <a:gd name="connsiteX133" fmla="*/ 2663993 w 3921012"/>
              <a:gd name="connsiteY133" fmla="*/ 5385615 h 6134236"/>
              <a:gd name="connsiteX134" fmla="*/ 2608126 w 3921012"/>
              <a:gd name="connsiteY134" fmla="*/ 5402376 h 6134236"/>
              <a:gd name="connsiteX135" fmla="*/ 2554122 w 3921012"/>
              <a:gd name="connsiteY135" fmla="*/ 5420997 h 6134236"/>
              <a:gd name="connsiteX136" fmla="*/ 2503841 w 3921012"/>
              <a:gd name="connsiteY136" fmla="*/ 5443345 h 6134236"/>
              <a:gd name="connsiteX137" fmla="*/ 2457286 w 3921012"/>
              <a:gd name="connsiteY137" fmla="*/ 5469415 h 6134236"/>
              <a:gd name="connsiteX138" fmla="*/ 2416316 w 3921012"/>
              <a:gd name="connsiteY138" fmla="*/ 5502935 h 6134236"/>
              <a:gd name="connsiteX139" fmla="*/ 2373484 w 3921012"/>
              <a:gd name="connsiteY139" fmla="*/ 5540181 h 6134236"/>
              <a:gd name="connsiteX140" fmla="*/ 2336238 w 3921012"/>
              <a:gd name="connsiteY140" fmla="*/ 5583013 h 6134236"/>
              <a:gd name="connsiteX141" fmla="*/ 2300856 w 3921012"/>
              <a:gd name="connsiteY141" fmla="*/ 5627707 h 6134236"/>
              <a:gd name="connsiteX142" fmla="*/ 2265473 w 3921012"/>
              <a:gd name="connsiteY142" fmla="*/ 5674261 h 6134236"/>
              <a:gd name="connsiteX143" fmla="*/ 2230090 w 3921012"/>
              <a:gd name="connsiteY143" fmla="*/ 5720818 h 6134236"/>
              <a:gd name="connsiteX144" fmla="*/ 2194708 w 3921012"/>
              <a:gd name="connsiteY144" fmla="*/ 5765512 h 6134236"/>
              <a:gd name="connsiteX145" fmla="*/ 2155600 w 3921012"/>
              <a:gd name="connsiteY145" fmla="*/ 5808344 h 6134236"/>
              <a:gd name="connsiteX146" fmla="*/ 2116492 w 3921012"/>
              <a:gd name="connsiteY146" fmla="*/ 5845588 h 6134236"/>
              <a:gd name="connsiteX147" fmla="*/ 2071800 w 3921012"/>
              <a:gd name="connsiteY147" fmla="*/ 5877246 h 6134236"/>
              <a:gd name="connsiteX148" fmla="*/ 2025244 w 3921012"/>
              <a:gd name="connsiteY148" fmla="*/ 5901456 h 6134236"/>
              <a:gd name="connsiteX149" fmla="*/ 1969375 w 3921012"/>
              <a:gd name="connsiteY149" fmla="*/ 5918217 h 6134236"/>
              <a:gd name="connsiteX150" fmla="*/ 1911645 w 3921012"/>
              <a:gd name="connsiteY150" fmla="*/ 5925666 h 6134236"/>
              <a:gd name="connsiteX151" fmla="*/ 1852054 w 3921012"/>
              <a:gd name="connsiteY151" fmla="*/ 5927528 h 6134236"/>
              <a:gd name="connsiteX152" fmla="*/ 1788737 w 3921012"/>
              <a:gd name="connsiteY152" fmla="*/ 5921940 h 6134236"/>
              <a:gd name="connsiteX153" fmla="*/ 1725421 w 3921012"/>
              <a:gd name="connsiteY153" fmla="*/ 5914492 h 6134236"/>
              <a:gd name="connsiteX154" fmla="*/ 1662104 w 3921012"/>
              <a:gd name="connsiteY154" fmla="*/ 5905180 h 6134236"/>
              <a:gd name="connsiteX155" fmla="*/ 1598788 w 3921012"/>
              <a:gd name="connsiteY155" fmla="*/ 5897733 h 6134236"/>
              <a:gd name="connsiteX156" fmla="*/ 1535470 w 3921012"/>
              <a:gd name="connsiteY156" fmla="*/ 5894007 h 6134236"/>
              <a:gd name="connsiteX157" fmla="*/ 1474016 w 3921012"/>
              <a:gd name="connsiteY157" fmla="*/ 5894007 h 6134236"/>
              <a:gd name="connsiteX158" fmla="*/ 1416288 w 3921012"/>
              <a:gd name="connsiteY158" fmla="*/ 5901456 h 6134236"/>
              <a:gd name="connsiteX159" fmla="*/ 1356696 w 3921012"/>
              <a:gd name="connsiteY159" fmla="*/ 5916355 h 6134236"/>
              <a:gd name="connsiteX160" fmla="*/ 1302690 w 3921012"/>
              <a:gd name="connsiteY160" fmla="*/ 5938700 h 6134236"/>
              <a:gd name="connsiteX161" fmla="*/ 1246824 w 3921012"/>
              <a:gd name="connsiteY161" fmla="*/ 5968497 h 6134236"/>
              <a:gd name="connsiteX162" fmla="*/ 1190957 w 3921012"/>
              <a:gd name="connsiteY162" fmla="*/ 5998294 h 6134236"/>
              <a:gd name="connsiteX163" fmla="*/ 1135088 w 3921012"/>
              <a:gd name="connsiteY163" fmla="*/ 6031813 h 6134236"/>
              <a:gd name="connsiteX164" fmla="*/ 1081082 w 3921012"/>
              <a:gd name="connsiteY164" fmla="*/ 6063472 h 6134236"/>
              <a:gd name="connsiteX165" fmla="*/ 1023354 w 3921012"/>
              <a:gd name="connsiteY165" fmla="*/ 6091405 h 6134236"/>
              <a:gd name="connsiteX166" fmla="*/ 967486 w 3921012"/>
              <a:gd name="connsiteY166" fmla="*/ 6113753 h 6134236"/>
              <a:gd name="connsiteX167" fmla="*/ 909755 w 3921012"/>
              <a:gd name="connsiteY167" fmla="*/ 6128651 h 6134236"/>
              <a:gd name="connsiteX168" fmla="*/ 850165 w 3921012"/>
              <a:gd name="connsiteY168" fmla="*/ 6134236 h 6134236"/>
              <a:gd name="connsiteX169" fmla="*/ 790573 w 3921012"/>
              <a:gd name="connsiteY169" fmla="*/ 6128651 h 6134236"/>
              <a:gd name="connsiteX170" fmla="*/ 732843 w 3921012"/>
              <a:gd name="connsiteY170" fmla="*/ 6113753 h 6134236"/>
              <a:gd name="connsiteX171" fmla="*/ 676977 w 3921012"/>
              <a:gd name="connsiteY171" fmla="*/ 6091405 h 6134236"/>
              <a:gd name="connsiteX172" fmla="*/ 619247 w 3921012"/>
              <a:gd name="connsiteY172" fmla="*/ 6063472 h 6134236"/>
              <a:gd name="connsiteX173" fmla="*/ 565240 w 3921012"/>
              <a:gd name="connsiteY173" fmla="*/ 6031813 h 6134236"/>
              <a:gd name="connsiteX174" fmla="*/ 509373 w 3921012"/>
              <a:gd name="connsiteY174" fmla="*/ 5998294 h 6134236"/>
              <a:gd name="connsiteX175" fmla="*/ 453505 w 3921012"/>
              <a:gd name="connsiteY175" fmla="*/ 5968497 h 6134236"/>
              <a:gd name="connsiteX176" fmla="*/ 397639 w 3921012"/>
              <a:gd name="connsiteY176" fmla="*/ 5938700 h 6134236"/>
              <a:gd name="connsiteX177" fmla="*/ 341772 w 3921012"/>
              <a:gd name="connsiteY177" fmla="*/ 5916355 h 6134236"/>
              <a:gd name="connsiteX178" fmla="*/ 284042 w 3921012"/>
              <a:gd name="connsiteY178" fmla="*/ 5901456 h 6134236"/>
              <a:gd name="connsiteX179" fmla="*/ 226312 w 3921012"/>
              <a:gd name="connsiteY179" fmla="*/ 5894007 h 6134236"/>
              <a:gd name="connsiteX180" fmla="*/ 164856 w 3921012"/>
              <a:gd name="connsiteY180" fmla="*/ 5894007 h 6134236"/>
              <a:gd name="connsiteX181" fmla="*/ 101540 w 3921012"/>
              <a:gd name="connsiteY181" fmla="*/ 5897733 h 6134236"/>
              <a:gd name="connsiteX182" fmla="*/ 38225 w 3921012"/>
              <a:gd name="connsiteY182" fmla="*/ 5905180 h 6134236"/>
              <a:gd name="connsiteX183" fmla="*/ 0 w 3921012"/>
              <a:gd name="connsiteY183" fmla="*/ 5910802 h 6134236"/>
              <a:gd name="connsiteX184" fmla="*/ 0 w 3921012"/>
              <a:gd name="connsiteY184" fmla="*/ 223436 h 6134236"/>
              <a:gd name="connsiteX185" fmla="*/ 38225 w 3921012"/>
              <a:gd name="connsiteY185" fmla="*/ 229057 h 6134236"/>
              <a:gd name="connsiteX186" fmla="*/ 101540 w 3921012"/>
              <a:gd name="connsiteY186" fmla="*/ 236507 h 6134236"/>
              <a:gd name="connsiteX187" fmla="*/ 164856 w 3921012"/>
              <a:gd name="connsiteY187" fmla="*/ 240230 h 6134236"/>
              <a:gd name="connsiteX188" fmla="*/ 226312 w 3921012"/>
              <a:gd name="connsiteY188" fmla="*/ 240230 h 6134236"/>
              <a:gd name="connsiteX189" fmla="*/ 284042 w 3921012"/>
              <a:gd name="connsiteY189" fmla="*/ 232780 h 6134236"/>
              <a:gd name="connsiteX190" fmla="*/ 341772 w 3921012"/>
              <a:gd name="connsiteY190" fmla="*/ 217882 h 6134236"/>
              <a:gd name="connsiteX191" fmla="*/ 397639 w 3921012"/>
              <a:gd name="connsiteY191" fmla="*/ 195536 h 6134236"/>
              <a:gd name="connsiteX192" fmla="*/ 453505 w 3921012"/>
              <a:gd name="connsiteY192" fmla="*/ 165739 h 6134236"/>
              <a:gd name="connsiteX193" fmla="*/ 509373 w 3921012"/>
              <a:gd name="connsiteY193" fmla="*/ 135944 h 6134236"/>
              <a:gd name="connsiteX194" fmla="*/ 565240 w 3921012"/>
              <a:gd name="connsiteY194" fmla="*/ 102423 h 6134236"/>
              <a:gd name="connsiteX195" fmla="*/ 619247 w 3921012"/>
              <a:gd name="connsiteY195" fmla="*/ 70765 h 6134236"/>
              <a:gd name="connsiteX196" fmla="*/ 676977 w 3921012"/>
              <a:gd name="connsiteY196" fmla="*/ 42831 h 6134236"/>
              <a:gd name="connsiteX197" fmla="*/ 732843 w 3921012"/>
              <a:gd name="connsiteY197" fmla="*/ 20484 h 6134236"/>
              <a:gd name="connsiteX198" fmla="*/ 790573 w 3921012"/>
              <a:gd name="connsiteY198" fmla="*/ 5585 h 613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3921012" h="6134236">
                <a:moveTo>
                  <a:pt x="850165" y="0"/>
                </a:moveTo>
                <a:lnTo>
                  <a:pt x="909755" y="5585"/>
                </a:lnTo>
                <a:lnTo>
                  <a:pt x="967486" y="20484"/>
                </a:lnTo>
                <a:lnTo>
                  <a:pt x="1023354" y="42831"/>
                </a:lnTo>
                <a:lnTo>
                  <a:pt x="1081082" y="70765"/>
                </a:lnTo>
                <a:lnTo>
                  <a:pt x="1135088" y="102423"/>
                </a:lnTo>
                <a:lnTo>
                  <a:pt x="1190957" y="135944"/>
                </a:lnTo>
                <a:lnTo>
                  <a:pt x="1246824" y="165739"/>
                </a:lnTo>
                <a:lnTo>
                  <a:pt x="1302690" y="195536"/>
                </a:lnTo>
                <a:lnTo>
                  <a:pt x="1356696" y="217882"/>
                </a:lnTo>
                <a:lnTo>
                  <a:pt x="1416288" y="232780"/>
                </a:lnTo>
                <a:lnTo>
                  <a:pt x="1474016" y="240230"/>
                </a:lnTo>
                <a:lnTo>
                  <a:pt x="1535470" y="240230"/>
                </a:lnTo>
                <a:lnTo>
                  <a:pt x="1598788" y="236507"/>
                </a:lnTo>
                <a:lnTo>
                  <a:pt x="1662104" y="229057"/>
                </a:lnTo>
                <a:lnTo>
                  <a:pt x="1725421" y="219746"/>
                </a:lnTo>
                <a:lnTo>
                  <a:pt x="1788737" y="212297"/>
                </a:lnTo>
                <a:lnTo>
                  <a:pt x="1852054" y="206709"/>
                </a:lnTo>
                <a:lnTo>
                  <a:pt x="1911645" y="208571"/>
                </a:lnTo>
                <a:lnTo>
                  <a:pt x="1969375" y="216020"/>
                </a:lnTo>
                <a:lnTo>
                  <a:pt x="2025244" y="232780"/>
                </a:lnTo>
                <a:lnTo>
                  <a:pt x="2071800" y="256990"/>
                </a:lnTo>
                <a:lnTo>
                  <a:pt x="2116492" y="288649"/>
                </a:lnTo>
                <a:lnTo>
                  <a:pt x="2155600" y="325893"/>
                </a:lnTo>
                <a:lnTo>
                  <a:pt x="2194708" y="368724"/>
                </a:lnTo>
                <a:lnTo>
                  <a:pt x="2230090" y="413418"/>
                </a:lnTo>
                <a:lnTo>
                  <a:pt x="2265473" y="459975"/>
                </a:lnTo>
                <a:lnTo>
                  <a:pt x="2300856" y="506531"/>
                </a:lnTo>
                <a:lnTo>
                  <a:pt x="2336238" y="551224"/>
                </a:lnTo>
                <a:lnTo>
                  <a:pt x="2373484" y="594055"/>
                </a:lnTo>
                <a:lnTo>
                  <a:pt x="2416316" y="631302"/>
                </a:lnTo>
                <a:lnTo>
                  <a:pt x="2457286" y="664823"/>
                </a:lnTo>
                <a:lnTo>
                  <a:pt x="2503841" y="690892"/>
                </a:lnTo>
                <a:lnTo>
                  <a:pt x="2554122" y="713239"/>
                </a:lnTo>
                <a:lnTo>
                  <a:pt x="2608126" y="731862"/>
                </a:lnTo>
                <a:lnTo>
                  <a:pt x="2663993" y="748622"/>
                </a:lnTo>
                <a:lnTo>
                  <a:pt x="2719861" y="763521"/>
                </a:lnTo>
                <a:lnTo>
                  <a:pt x="2777592" y="778419"/>
                </a:lnTo>
                <a:lnTo>
                  <a:pt x="2831596" y="795179"/>
                </a:lnTo>
                <a:lnTo>
                  <a:pt x="2885600" y="813801"/>
                </a:lnTo>
                <a:lnTo>
                  <a:pt x="2935882" y="836149"/>
                </a:lnTo>
                <a:lnTo>
                  <a:pt x="2980577" y="864082"/>
                </a:lnTo>
                <a:lnTo>
                  <a:pt x="3021547" y="897603"/>
                </a:lnTo>
                <a:lnTo>
                  <a:pt x="3055066" y="938572"/>
                </a:lnTo>
                <a:lnTo>
                  <a:pt x="3083001" y="983266"/>
                </a:lnTo>
                <a:lnTo>
                  <a:pt x="3105346" y="1033545"/>
                </a:lnTo>
                <a:lnTo>
                  <a:pt x="3123968" y="1087552"/>
                </a:lnTo>
                <a:lnTo>
                  <a:pt x="3140729" y="1141556"/>
                </a:lnTo>
                <a:lnTo>
                  <a:pt x="3155627" y="1199286"/>
                </a:lnTo>
                <a:lnTo>
                  <a:pt x="3170526" y="1255152"/>
                </a:lnTo>
                <a:lnTo>
                  <a:pt x="3187286" y="1311021"/>
                </a:lnTo>
                <a:lnTo>
                  <a:pt x="3205908" y="1365026"/>
                </a:lnTo>
                <a:lnTo>
                  <a:pt x="3228254" y="1415308"/>
                </a:lnTo>
                <a:lnTo>
                  <a:pt x="3254327" y="1461863"/>
                </a:lnTo>
                <a:lnTo>
                  <a:pt x="3287848" y="1502833"/>
                </a:lnTo>
                <a:lnTo>
                  <a:pt x="3325092" y="1545665"/>
                </a:lnTo>
                <a:lnTo>
                  <a:pt x="3367925" y="1582909"/>
                </a:lnTo>
                <a:lnTo>
                  <a:pt x="3412620" y="1618291"/>
                </a:lnTo>
                <a:lnTo>
                  <a:pt x="3461036" y="1653673"/>
                </a:lnTo>
                <a:lnTo>
                  <a:pt x="3507592" y="1689056"/>
                </a:lnTo>
                <a:lnTo>
                  <a:pt x="3552287" y="1724441"/>
                </a:lnTo>
                <a:lnTo>
                  <a:pt x="3595116" y="1763547"/>
                </a:lnTo>
                <a:lnTo>
                  <a:pt x="3632364" y="1802654"/>
                </a:lnTo>
                <a:lnTo>
                  <a:pt x="3664022" y="1847348"/>
                </a:lnTo>
                <a:lnTo>
                  <a:pt x="3688232" y="1893903"/>
                </a:lnTo>
                <a:lnTo>
                  <a:pt x="3704992" y="1949772"/>
                </a:lnTo>
                <a:lnTo>
                  <a:pt x="3712440" y="2007501"/>
                </a:lnTo>
                <a:lnTo>
                  <a:pt x="3714303" y="2067093"/>
                </a:lnTo>
                <a:lnTo>
                  <a:pt x="3708715" y="2130409"/>
                </a:lnTo>
                <a:lnTo>
                  <a:pt x="3701266" y="2193724"/>
                </a:lnTo>
                <a:lnTo>
                  <a:pt x="3691956" y="2257042"/>
                </a:lnTo>
                <a:lnTo>
                  <a:pt x="3684507" y="2320357"/>
                </a:lnTo>
                <a:lnTo>
                  <a:pt x="3680783" y="2383675"/>
                </a:lnTo>
                <a:lnTo>
                  <a:pt x="3680783" y="2445129"/>
                </a:lnTo>
                <a:lnTo>
                  <a:pt x="3688232" y="2502857"/>
                </a:lnTo>
                <a:lnTo>
                  <a:pt x="3703128" y="2560587"/>
                </a:lnTo>
                <a:lnTo>
                  <a:pt x="3725476" y="2614594"/>
                </a:lnTo>
                <a:lnTo>
                  <a:pt x="3755273" y="2670460"/>
                </a:lnTo>
                <a:lnTo>
                  <a:pt x="3785067" y="2726328"/>
                </a:lnTo>
                <a:lnTo>
                  <a:pt x="3818589" y="2782194"/>
                </a:lnTo>
                <a:lnTo>
                  <a:pt x="3850246" y="2836201"/>
                </a:lnTo>
                <a:lnTo>
                  <a:pt x="3878181" y="2893929"/>
                </a:lnTo>
                <a:lnTo>
                  <a:pt x="3900526" y="2949798"/>
                </a:lnTo>
                <a:lnTo>
                  <a:pt x="3915425" y="3007527"/>
                </a:lnTo>
                <a:lnTo>
                  <a:pt x="3921012" y="3067117"/>
                </a:lnTo>
                <a:lnTo>
                  <a:pt x="3915425" y="3126709"/>
                </a:lnTo>
                <a:lnTo>
                  <a:pt x="3900526" y="3184440"/>
                </a:lnTo>
                <a:lnTo>
                  <a:pt x="3878181" y="3240308"/>
                </a:lnTo>
                <a:lnTo>
                  <a:pt x="3850246" y="3298035"/>
                </a:lnTo>
                <a:lnTo>
                  <a:pt x="3818589" y="3352042"/>
                </a:lnTo>
                <a:lnTo>
                  <a:pt x="3785067" y="3407911"/>
                </a:lnTo>
                <a:lnTo>
                  <a:pt x="3755273" y="3463776"/>
                </a:lnTo>
                <a:lnTo>
                  <a:pt x="3725476" y="3519643"/>
                </a:lnTo>
                <a:lnTo>
                  <a:pt x="3703128" y="3573650"/>
                </a:lnTo>
                <a:lnTo>
                  <a:pt x="3688232" y="3631380"/>
                </a:lnTo>
                <a:lnTo>
                  <a:pt x="3680783" y="3689107"/>
                </a:lnTo>
                <a:lnTo>
                  <a:pt x="3680783" y="3750563"/>
                </a:lnTo>
                <a:lnTo>
                  <a:pt x="3684507" y="3813879"/>
                </a:lnTo>
                <a:lnTo>
                  <a:pt x="3691956" y="3877194"/>
                </a:lnTo>
                <a:lnTo>
                  <a:pt x="3701266" y="3940512"/>
                </a:lnTo>
                <a:lnTo>
                  <a:pt x="3708715" y="4003828"/>
                </a:lnTo>
                <a:lnTo>
                  <a:pt x="3714303" y="4067143"/>
                </a:lnTo>
                <a:lnTo>
                  <a:pt x="3712440" y="4126737"/>
                </a:lnTo>
                <a:lnTo>
                  <a:pt x="3704992" y="4184467"/>
                </a:lnTo>
                <a:lnTo>
                  <a:pt x="3688232" y="4240334"/>
                </a:lnTo>
                <a:lnTo>
                  <a:pt x="3664022" y="4286889"/>
                </a:lnTo>
                <a:lnTo>
                  <a:pt x="3632364" y="4331584"/>
                </a:lnTo>
                <a:lnTo>
                  <a:pt x="3595116" y="4370691"/>
                </a:lnTo>
                <a:lnTo>
                  <a:pt x="3552287" y="4409797"/>
                </a:lnTo>
                <a:lnTo>
                  <a:pt x="3507592" y="4445181"/>
                </a:lnTo>
                <a:lnTo>
                  <a:pt x="3461036" y="4480563"/>
                </a:lnTo>
                <a:lnTo>
                  <a:pt x="3412620" y="4515946"/>
                </a:lnTo>
                <a:lnTo>
                  <a:pt x="3367925" y="4551328"/>
                </a:lnTo>
                <a:lnTo>
                  <a:pt x="3325092" y="4588572"/>
                </a:lnTo>
                <a:lnTo>
                  <a:pt x="3287848" y="4631404"/>
                </a:lnTo>
                <a:lnTo>
                  <a:pt x="3254327" y="4672374"/>
                </a:lnTo>
                <a:lnTo>
                  <a:pt x="3228254" y="4718929"/>
                </a:lnTo>
                <a:lnTo>
                  <a:pt x="3205908" y="4769210"/>
                </a:lnTo>
                <a:lnTo>
                  <a:pt x="3187286" y="4823217"/>
                </a:lnTo>
                <a:lnTo>
                  <a:pt x="3170526" y="4879084"/>
                </a:lnTo>
                <a:lnTo>
                  <a:pt x="3155627" y="4934951"/>
                </a:lnTo>
                <a:lnTo>
                  <a:pt x="3140729" y="4992681"/>
                </a:lnTo>
                <a:lnTo>
                  <a:pt x="3123968" y="5046686"/>
                </a:lnTo>
                <a:lnTo>
                  <a:pt x="3105346" y="5100690"/>
                </a:lnTo>
                <a:lnTo>
                  <a:pt x="3083001" y="5150971"/>
                </a:lnTo>
                <a:lnTo>
                  <a:pt x="3055066" y="5195666"/>
                </a:lnTo>
                <a:lnTo>
                  <a:pt x="3021547" y="5236634"/>
                </a:lnTo>
                <a:lnTo>
                  <a:pt x="2980577" y="5270154"/>
                </a:lnTo>
                <a:lnTo>
                  <a:pt x="2935882" y="5298087"/>
                </a:lnTo>
                <a:lnTo>
                  <a:pt x="2885600" y="5320436"/>
                </a:lnTo>
                <a:lnTo>
                  <a:pt x="2831596" y="5339058"/>
                </a:lnTo>
                <a:lnTo>
                  <a:pt x="2777592" y="5355818"/>
                </a:lnTo>
                <a:lnTo>
                  <a:pt x="2719861" y="5370717"/>
                </a:lnTo>
                <a:lnTo>
                  <a:pt x="2663993" y="5385615"/>
                </a:lnTo>
                <a:lnTo>
                  <a:pt x="2608126" y="5402376"/>
                </a:lnTo>
                <a:lnTo>
                  <a:pt x="2554122" y="5420997"/>
                </a:lnTo>
                <a:lnTo>
                  <a:pt x="2503841" y="5443345"/>
                </a:lnTo>
                <a:lnTo>
                  <a:pt x="2457286" y="5469415"/>
                </a:lnTo>
                <a:lnTo>
                  <a:pt x="2416316" y="5502935"/>
                </a:lnTo>
                <a:lnTo>
                  <a:pt x="2373484" y="5540181"/>
                </a:lnTo>
                <a:lnTo>
                  <a:pt x="2336238" y="5583013"/>
                </a:lnTo>
                <a:lnTo>
                  <a:pt x="2300856" y="5627707"/>
                </a:lnTo>
                <a:lnTo>
                  <a:pt x="2265473" y="5674261"/>
                </a:lnTo>
                <a:lnTo>
                  <a:pt x="2230090" y="5720818"/>
                </a:lnTo>
                <a:lnTo>
                  <a:pt x="2194708" y="5765512"/>
                </a:lnTo>
                <a:lnTo>
                  <a:pt x="2155600" y="5808344"/>
                </a:lnTo>
                <a:lnTo>
                  <a:pt x="2116492" y="5845588"/>
                </a:lnTo>
                <a:lnTo>
                  <a:pt x="2071800" y="5877246"/>
                </a:lnTo>
                <a:lnTo>
                  <a:pt x="2025244" y="5901456"/>
                </a:lnTo>
                <a:lnTo>
                  <a:pt x="1969375" y="5918217"/>
                </a:lnTo>
                <a:lnTo>
                  <a:pt x="1911645" y="5925666"/>
                </a:lnTo>
                <a:lnTo>
                  <a:pt x="1852054" y="5927528"/>
                </a:lnTo>
                <a:lnTo>
                  <a:pt x="1788737" y="5921940"/>
                </a:lnTo>
                <a:lnTo>
                  <a:pt x="1725421" y="5914492"/>
                </a:lnTo>
                <a:lnTo>
                  <a:pt x="1662104" y="5905180"/>
                </a:lnTo>
                <a:lnTo>
                  <a:pt x="1598788" y="5897733"/>
                </a:lnTo>
                <a:lnTo>
                  <a:pt x="1535470" y="5894007"/>
                </a:lnTo>
                <a:lnTo>
                  <a:pt x="1474016" y="5894007"/>
                </a:lnTo>
                <a:lnTo>
                  <a:pt x="1416288" y="5901456"/>
                </a:lnTo>
                <a:lnTo>
                  <a:pt x="1356696" y="5916355"/>
                </a:lnTo>
                <a:lnTo>
                  <a:pt x="1302690" y="5938700"/>
                </a:lnTo>
                <a:lnTo>
                  <a:pt x="1246824" y="5968497"/>
                </a:lnTo>
                <a:lnTo>
                  <a:pt x="1190957" y="5998294"/>
                </a:lnTo>
                <a:lnTo>
                  <a:pt x="1135088" y="6031813"/>
                </a:lnTo>
                <a:lnTo>
                  <a:pt x="1081082" y="6063472"/>
                </a:lnTo>
                <a:lnTo>
                  <a:pt x="1023354" y="6091405"/>
                </a:lnTo>
                <a:lnTo>
                  <a:pt x="967486" y="6113753"/>
                </a:lnTo>
                <a:lnTo>
                  <a:pt x="909755" y="6128651"/>
                </a:lnTo>
                <a:lnTo>
                  <a:pt x="850165" y="6134236"/>
                </a:lnTo>
                <a:lnTo>
                  <a:pt x="790573" y="6128651"/>
                </a:lnTo>
                <a:lnTo>
                  <a:pt x="732843" y="6113753"/>
                </a:lnTo>
                <a:lnTo>
                  <a:pt x="676977" y="6091405"/>
                </a:lnTo>
                <a:lnTo>
                  <a:pt x="619247" y="6063472"/>
                </a:lnTo>
                <a:lnTo>
                  <a:pt x="565240" y="6031813"/>
                </a:lnTo>
                <a:lnTo>
                  <a:pt x="509373" y="5998294"/>
                </a:lnTo>
                <a:lnTo>
                  <a:pt x="453505" y="5968497"/>
                </a:lnTo>
                <a:lnTo>
                  <a:pt x="397639" y="5938700"/>
                </a:lnTo>
                <a:lnTo>
                  <a:pt x="341772" y="5916355"/>
                </a:lnTo>
                <a:lnTo>
                  <a:pt x="284042" y="5901456"/>
                </a:lnTo>
                <a:lnTo>
                  <a:pt x="226312" y="5894007"/>
                </a:lnTo>
                <a:lnTo>
                  <a:pt x="164856" y="5894007"/>
                </a:lnTo>
                <a:lnTo>
                  <a:pt x="101540" y="5897733"/>
                </a:lnTo>
                <a:lnTo>
                  <a:pt x="38225" y="5905180"/>
                </a:lnTo>
                <a:lnTo>
                  <a:pt x="0" y="5910802"/>
                </a:lnTo>
                <a:lnTo>
                  <a:pt x="0" y="223436"/>
                </a:lnTo>
                <a:lnTo>
                  <a:pt x="38225" y="229057"/>
                </a:lnTo>
                <a:lnTo>
                  <a:pt x="101540" y="236507"/>
                </a:lnTo>
                <a:lnTo>
                  <a:pt x="164856" y="240230"/>
                </a:lnTo>
                <a:lnTo>
                  <a:pt x="226312" y="240230"/>
                </a:lnTo>
                <a:lnTo>
                  <a:pt x="284042" y="232780"/>
                </a:lnTo>
                <a:lnTo>
                  <a:pt x="341772" y="217882"/>
                </a:lnTo>
                <a:lnTo>
                  <a:pt x="397639" y="195536"/>
                </a:lnTo>
                <a:lnTo>
                  <a:pt x="453505" y="165739"/>
                </a:lnTo>
                <a:lnTo>
                  <a:pt x="509373" y="135944"/>
                </a:lnTo>
                <a:lnTo>
                  <a:pt x="565240" y="102423"/>
                </a:lnTo>
                <a:lnTo>
                  <a:pt x="619247" y="70765"/>
                </a:lnTo>
                <a:lnTo>
                  <a:pt x="676977" y="42831"/>
                </a:lnTo>
                <a:lnTo>
                  <a:pt x="732843" y="20484"/>
                </a:lnTo>
                <a:lnTo>
                  <a:pt x="790573" y="55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CE01DAD9-84CC-49BC-B4E7-A19C629A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8534" y="1"/>
            <a:ext cx="3647201" cy="2923699"/>
          </a:xfrm>
          <a:custGeom>
            <a:avLst/>
            <a:gdLst>
              <a:gd name="connsiteX0" fmla="*/ 452683 w 3647201"/>
              <a:gd name="connsiteY0" fmla="*/ 0 h 2923699"/>
              <a:gd name="connsiteX1" fmla="*/ 3194519 w 3647201"/>
              <a:gd name="connsiteY1" fmla="*/ 0 h 2923699"/>
              <a:gd name="connsiteX2" fmla="*/ 3201530 w 3647201"/>
              <a:gd name="connsiteY2" fmla="*/ 26292 h 2923699"/>
              <a:gd name="connsiteX3" fmla="*/ 3211483 w 3647201"/>
              <a:gd name="connsiteY3" fmla="*/ 59469 h 2923699"/>
              <a:gd name="connsiteX4" fmla="*/ 3222542 w 3647201"/>
              <a:gd name="connsiteY4" fmla="*/ 91540 h 2923699"/>
              <a:gd name="connsiteX5" fmla="*/ 3235812 w 3647201"/>
              <a:gd name="connsiteY5" fmla="*/ 121399 h 2923699"/>
              <a:gd name="connsiteX6" fmla="*/ 3251295 w 3647201"/>
              <a:gd name="connsiteY6" fmla="*/ 149045 h 2923699"/>
              <a:gd name="connsiteX7" fmla="*/ 3271201 w 3647201"/>
              <a:gd name="connsiteY7" fmla="*/ 173375 h 2923699"/>
              <a:gd name="connsiteX8" fmla="*/ 3293318 w 3647201"/>
              <a:gd name="connsiteY8" fmla="*/ 198810 h 2923699"/>
              <a:gd name="connsiteX9" fmla="*/ 3318754 w 3647201"/>
              <a:gd name="connsiteY9" fmla="*/ 220927 h 2923699"/>
              <a:gd name="connsiteX10" fmla="*/ 3345296 w 3647201"/>
              <a:gd name="connsiteY10" fmla="*/ 241939 h 2923699"/>
              <a:gd name="connsiteX11" fmla="*/ 3374048 w 3647201"/>
              <a:gd name="connsiteY11" fmla="*/ 262950 h 2923699"/>
              <a:gd name="connsiteX12" fmla="*/ 3401695 w 3647201"/>
              <a:gd name="connsiteY12" fmla="*/ 283962 h 2923699"/>
              <a:gd name="connsiteX13" fmla="*/ 3428236 w 3647201"/>
              <a:gd name="connsiteY13" fmla="*/ 304975 h 2923699"/>
              <a:gd name="connsiteX14" fmla="*/ 3453670 w 3647201"/>
              <a:gd name="connsiteY14" fmla="*/ 328198 h 2923699"/>
              <a:gd name="connsiteX15" fmla="*/ 3475789 w 3647201"/>
              <a:gd name="connsiteY15" fmla="*/ 351422 h 2923699"/>
              <a:gd name="connsiteX16" fmla="*/ 3494590 w 3647201"/>
              <a:gd name="connsiteY16" fmla="*/ 377963 h 2923699"/>
              <a:gd name="connsiteX17" fmla="*/ 3508966 w 3647201"/>
              <a:gd name="connsiteY17" fmla="*/ 405609 h 2923699"/>
              <a:gd name="connsiteX18" fmla="*/ 3518919 w 3647201"/>
              <a:gd name="connsiteY18" fmla="*/ 438786 h 2923699"/>
              <a:gd name="connsiteX19" fmla="*/ 3523342 w 3647201"/>
              <a:gd name="connsiteY19" fmla="*/ 473069 h 2923699"/>
              <a:gd name="connsiteX20" fmla="*/ 3524448 w 3647201"/>
              <a:gd name="connsiteY20" fmla="*/ 508457 h 2923699"/>
              <a:gd name="connsiteX21" fmla="*/ 3521130 w 3647201"/>
              <a:gd name="connsiteY21" fmla="*/ 546056 h 2923699"/>
              <a:gd name="connsiteX22" fmla="*/ 3516707 w 3647201"/>
              <a:gd name="connsiteY22" fmla="*/ 583656 h 2923699"/>
              <a:gd name="connsiteX23" fmla="*/ 3511178 w 3647201"/>
              <a:gd name="connsiteY23" fmla="*/ 621256 h 2923699"/>
              <a:gd name="connsiteX24" fmla="*/ 3506754 w 3647201"/>
              <a:gd name="connsiteY24" fmla="*/ 658856 h 2923699"/>
              <a:gd name="connsiteX25" fmla="*/ 3504543 w 3647201"/>
              <a:gd name="connsiteY25" fmla="*/ 696457 h 2923699"/>
              <a:gd name="connsiteX26" fmla="*/ 3504543 w 3647201"/>
              <a:gd name="connsiteY26" fmla="*/ 732951 h 2923699"/>
              <a:gd name="connsiteX27" fmla="*/ 3508966 w 3647201"/>
              <a:gd name="connsiteY27" fmla="*/ 767232 h 2923699"/>
              <a:gd name="connsiteX28" fmla="*/ 3517812 w 3647201"/>
              <a:gd name="connsiteY28" fmla="*/ 801514 h 2923699"/>
              <a:gd name="connsiteX29" fmla="*/ 3531083 w 3647201"/>
              <a:gd name="connsiteY29" fmla="*/ 833586 h 2923699"/>
              <a:gd name="connsiteX30" fmla="*/ 3548778 w 3647201"/>
              <a:gd name="connsiteY30" fmla="*/ 866762 h 2923699"/>
              <a:gd name="connsiteX31" fmla="*/ 3566471 w 3647201"/>
              <a:gd name="connsiteY31" fmla="*/ 899939 h 2923699"/>
              <a:gd name="connsiteX32" fmla="*/ 3586378 w 3647201"/>
              <a:gd name="connsiteY32" fmla="*/ 933114 h 2923699"/>
              <a:gd name="connsiteX33" fmla="*/ 3605177 w 3647201"/>
              <a:gd name="connsiteY33" fmla="*/ 965186 h 2923699"/>
              <a:gd name="connsiteX34" fmla="*/ 3621766 w 3647201"/>
              <a:gd name="connsiteY34" fmla="*/ 999467 h 2923699"/>
              <a:gd name="connsiteX35" fmla="*/ 3635036 w 3647201"/>
              <a:gd name="connsiteY35" fmla="*/ 1032644 h 2923699"/>
              <a:gd name="connsiteX36" fmla="*/ 3643883 w 3647201"/>
              <a:gd name="connsiteY36" fmla="*/ 1066926 h 2923699"/>
              <a:gd name="connsiteX37" fmla="*/ 3647201 w 3647201"/>
              <a:gd name="connsiteY37" fmla="*/ 1102314 h 2923699"/>
              <a:gd name="connsiteX38" fmla="*/ 3643883 w 3647201"/>
              <a:gd name="connsiteY38" fmla="*/ 1137702 h 2923699"/>
              <a:gd name="connsiteX39" fmla="*/ 3635036 w 3647201"/>
              <a:gd name="connsiteY39" fmla="*/ 1171985 h 2923699"/>
              <a:gd name="connsiteX40" fmla="*/ 3621766 w 3647201"/>
              <a:gd name="connsiteY40" fmla="*/ 1205162 h 2923699"/>
              <a:gd name="connsiteX41" fmla="*/ 3605177 w 3647201"/>
              <a:gd name="connsiteY41" fmla="*/ 1239443 h 2923699"/>
              <a:gd name="connsiteX42" fmla="*/ 3586378 w 3647201"/>
              <a:gd name="connsiteY42" fmla="*/ 1271514 h 2923699"/>
              <a:gd name="connsiteX43" fmla="*/ 3566471 w 3647201"/>
              <a:gd name="connsiteY43" fmla="*/ 1304691 h 2923699"/>
              <a:gd name="connsiteX44" fmla="*/ 3548778 w 3647201"/>
              <a:gd name="connsiteY44" fmla="*/ 1337867 h 2923699"/>
              <a:gd name="connsiteX45" fmla="*/ 3531083 w 3647201"/>
              <a:gd name="connsiteY45" fmla="*/ 1371043 h 2923699"/>
              <a:gd name="connsiteX46" fmla="*/ 3517812 w 3647201"/>
              <a:gd name="connsiteY46" fmla="*/ 1403114 h 2923699"/>
              <a:gd name="connsiteX47" fmla="*/ 3508966 w 3647201"/>
              <a:gd name="connsiteY47" fmla="*/ 1437397 h 2923699"/>
              <a:gd name="connsiteX48" fmla="*/ 3504543 w 3647201"/>
              <a:gd name="connsiteY48" fmla="*/ 1471678 h 2923699"/>
              <a:gd name="connsiteX49" fmla="*/ 3504543 w 3647201"/>
              <a:gd name="connsiteY49" fmla="*/ 1508173 h 2923699"/>
              <a:gd name="connsiteX50" fmla="*/ 3506754 w 3647201"/>
              <a:gd name="connsiteY50" fmla="*/ 1545772 h 2923699"/>
              <a:gd name="connsiteX51" fmla="*/ 3511178 w 3647201"/>
              <a:gd name="connsiteY51" fmla="*/ 1583372 h 2923699"/>
              <a:gd name="connsiteX52" fmla="*/ 3516707 w 3647201"/>
              <a:gd name="connsiteY52" fmla="*/ 1620972 h 2923699"/>
              <a:gd name="connsiteX53" fmla="*/ 3521130 w 3647201"/>
              <a:gd name="connsiteY53" fmla="*/ 1658572 h 2923699"/>
              <a:gd name="connsiteX54" fmla="*/ 3524448 w 3647201"/>
              <a:gd name="connsiteY54" fmla="*/ 1696171 h 2923699"/>
              <a:gd name="connsiteX55" fmla="*/ 3523342 w 3647201"/>
              <a:gd name="connsiteY55" fmla="*/ 1731561 h 2923699"/>
              <a:gd name="connsiteX56" fmla="*/ 3518919 w 3647201"/>
              <a:gd name="connsiteY56" fmla="*/ 1765844 h 2923699"/>
              <a:gd name="connsiteX57" fmla="*/ 3508966 w 3647201"/>
              <a:gd name="connsiteY57" fmla="*/ 1799020 h 2923699"/>
              <a:gd name="connsiteX58" fmla="*/ 3494590 w 3647201"/>
              <a:gd name="connsiteY58" fmla="*/ 1826666 h 2923699"/>
              <a:gd name="connsiteX59" fmla="*/ 3475789 w 3647201"/>
              <a:gd name="connsiteY59" fmla="*/ 1853208 h 2923699"/>
              <a:gd name="connsiteX60" fmla="*/ 3453670 w 3647201"/>
              <a:gd name="connsiteY60" fmla="*/ 1876431 h 2923699"/>
              <a:gd name="connsiteX61" fmla="*/ 3428236 w 3647201"/>
              <a:gd name="connsiteY61" fmla="*/ 1899654 h 2923699"/>
              <a:gd name="connsiteX62" fmla="*/ 3401695 w 3647201"/>
              <a:gd name="connsiteY62" fmla="*/ 1920666 h 2923699"/>
              <a:gd name="connsiteX63" fmla="*/ 3374048 w 3647201"/>
              <a:gd name="connsiteY63" fmla="*/ 1941678 h 2923699"/>
              <a:gd name="connsiteX64" fmla="*/ 3345296 w 3647201"/>
              <a:gd name="connsiteY64" fmla="*/ 1962689 h 2923699"/>
              <a:gd name="connsiteX65" fmla="*/ 3318754 w 3647201"/>
              <a:gd name="connsiteY65" fmla="*/ 1983701 h 2923699"/>
              <a:gd name="connsiteX66" fmla="*/ 3293318 w 3647201"/>
              <a:gd name="connsiteY66" fmla="*/ 2005818 h 2923699"/>
              <a:gd name="connsiteX67" fmla="*/ 3271201 w 3647201"/>
              <a:gd name="connsiteY67" fmla="*/ 2031254 h 2923699"/>
              <a:gd name="connsiteX68" fmla="*/ 3251295 w 3647201"/>
              <a:gd name="connsiteY68" fmla="*/ 2055583 h 2923699"/>
              <a:gd name="connsiteX69" fmla="*/ 3235812 w 3647201"/>
              <a:gd name="connsiteY69" fmla="*/ 2083229 h 2923699"/>
              <a:gd name="connsiteX70" fmla="*/ 3222542 w 3647201"/>
              <a:gd name="connsiteY70" fmla="*/ 2113088 h 2923699"/>
              <a:gd name="connsiteX71" fmla="*/ 3211483 w 3647201"/>
              <a:gd name="connsiteY71" fmla="*/ 2145160 h 2923699"/>
              <a:gd name="connsiteX72" fmla="*/ 3201530 w 3647201"/>
              <a:gd name="connsiteY72" fmla="*/ 2178337 h 2923699"/>
              <a:gd name="connsiteX73" fmla="*/ 3192683 w 3647201"/>
              <a:gd name="connsiteY73" fmla="*/ 2211513 h 2923699"/>
              <a:gd name="connsiteX74" fmla="*/ 3183835 w 3647201"/>
              <a:gd name="connsiteY74" fmla="*/ 2245795 h 2923699"/>
              <a:gd name="connsiteX75" fmla="*/ 3173882 w 3647201"/>
              <a:gd name="connsiteY75" fmla="*/ 2277866 h 2923699"/>
              <a:gd name="connsiteX76" fmla="*/ 3162824 w 3647201"/>
              <a:gd name="connsiteY76" fmla="*/ 2309935 h 2923699"/>
              <a:gd name="connsiteX77" fmla="*/ 3149554 w 3647201"/>
              <a:gd name="connsiteY77" fmla="*/ 2339794 h 2923699"/>
              <a:gd name="connsiteX78" fmla="*/ 3132965 w 3647201"/>
              <a:gd name="connsiteY78" fmla="*/ 2366336 h 2923699"/>
              <a:gd name="connsiteX79" fmla="*/ 3113061 w 3647201"/>
              <a:gd name="connsiteY79" fmla="*/ 2390665 h 2923699"/>
              <a:gd name="connsiteX80" fmla="*/ 3088731 w 3647201"/>
              <a:gd name="connsiteY80" fmla="*/ 2410571 h 2923699"/>
              <a:gd name="connsiteX81" fmla="*/ 3062189 w 3647201"/>
              <a:gd name="connsiteY81" fmla="*/ 2427159 h 2923699"/>
              <a:gd name="connsiteX82" fmla="*/ 3032329 w 3647201"/>
              <a:gd name="connsiteY82" fmla="*/ 2440430 h 2923699"/>
              <a:gd name="connsiteX83" fmla="*/ 3000259 w 3647201"/>
              <a:gd name="connsiteY83" fmla="*/ 2451489 h 2923699"/>
              <a:gd name="connsiteX84" fmla="*/ 2968189 w 3647201"/>
              <a:gd name="connsiteY84" fmla="*/ 2461441 h 2923699"/>
              <a:gd name="connsiteX85" fmla="*/ 2933907 w 3647201"/>
              <a:gd name="connsiteY85" fmla="*/ 2470289 h 2923699"/>
              <a:gd name="connsiteX86" fmla="*/ 2900729 w 3647201"/>
              <a:gd name="connsiteY86" fmla="*/ 2479136 h 2923699"/>
              <a:gd name="connsiteX87" fmla="*/ 2867553 w 3647201"/>
              <a:gd name="connsiteY87" fmla="*/ 2489089 h 2923699"/>
              <a:gd name="connsiteX88" fmla="*/ 2835484 w 3647201"/>
              <a:gd name="connsiteY88" fmla="*/ 2500147 h 2923699"/>
              <a:gd name="connsiteX89" fmla="*/ 2805624 w 3647201"/>
              <a:gd name="connsiteY89" fmla="*/ 2513419 h 2923699"/>
              <a:gd name="connsiteX90" fmla="*/ 2777978 w 3647201"/>
              <a:gd name="connsiteY90" fmla="*/ 2528900 h 2923699"/>
              <a:gd name="connsiteX91" fmla="*/ 2753648 w 3647201"/>
              <a:gd name="connsiteY91" fmla="*/ 2548806 h 2923699"/>
              <a:gd name="connsiteX92" fmla="*/ 2728213 w 3647201"/>
              <a:gd name="connsiteY92" fmla="*/ 2570924 h 2923699"/>
              <a:gd name="connsiteX93" fmla="*/ 2706095 w 3647201"/>
              <a:gd name="connsiteY93" fmla="*/ 2596359 h 2923699"/>
              <a:gd name="connsiteX94" fmla="*/ 2685083 w 3647201"/>
              <a:gd name="connsiteY94" fmla="*/ 2622901 h 2923699"/>
              <a:gd name="connsiteX95" fmla="*/ 2664071 w 3647201"/>
              <a:gd name="connsiteY95" fmla="*/ 2650547 h 2923699"/>
              <a:gd name="connsiteX96" fmla="*/ 2643060 w 3647201"/>
              <a:gd name="connsiteY96" fmla="*/ 2678194 h 2923699"/>
              <a:gd name="connsiteX97" fmla="*/ 2622048 w 3647201"/>
              <a:gd name="connsiteY97" fmla="*/ 2704735 h 2923699"/>
              <a:gd name="connsiteX98" fmla="*/ 2598824 w 3647201"/>
              <a:gd name="connsiteY98" fmla="*/ 2730170 h 2923699"/>
              <a:gd name="connsiteX99" fmla="*/ 2575600 w 3647201"/>
              <a:gd name="connsiteY99" fmla="*/ 2752287 h 2923699"/>
              <a:gd name="connsiteX100" fmla="*/ 2549060 w 3647201"/>
              <a:gd name="connsiteY100" fmla="*/ 2771088 h 2923699"/>
              <a:gd name="connsiteX101" fmla="*/ 2521413 w 3647201"/>
              <a:gd name="connsiteY101" fmla="*/ 2785464 h 2923699"/>
              <a:gd name="connsiteX102" fmla="*/ 2488236 w 3647201"/>
              <a:gd name="connsiteY102" fmla="*/ 2795418 h 2923699"/>
              <a:gd name="connsiteX103" fmla="*/ 2453953 w 3647201"/>
              <a:gd name="connsiteY103" fmla="*/ 2799841 h 2923699"/>
              <a:gd name="connsiteX104" fmla="*/ 2418566 w 3647201"/>
              <a:gd name="connsiteY104" fmla="*/ 2800947 h 2923699"/>
              <a:gd name="connsiteX105" fmla="*/ 2380965 w 3647201"/>
              <a:gd name="connsiteY105" fmla="*/ 2797629 h 2923699"/>
              <a:gd name="connsiteX106" fmla="*/ 2343366 w 3647201"/>
              <a:gd name="connsiteY106" fmla="*/ 2793206 h 2923699"/>
              <a:gd name="connsiteX107" fmla="*/ 2305765 w 3647201"/>
              <a:gd name="connsiteY107" fmla="*/ 2787676 h 2923699"/>
              <a:gd name="connsiteX108" fmla="*/ 2268165 w 3647201"/>
              <a:gd name="connsiteY108" fmla="*/ 2783254 h 2923699"/>
              <a:gd name="connsiteX109" fmla="*/ 2230565 w 3647201"/>
              <a:gd name="connsiteY109" fmla="*/ 2781041 h 2923699"/>
              <a:gd name="connsiteX110" fmla="*/ 2194071 w 3647201"/>
              <a:gd name="connsiteY110" fmla="*/ 2781041 h 2923699"/>
              <a:gd name="connsiteX111" fmla="*/ 2159789 w 3647201"/>
              <a:gd name="connsiteY111" fmla="*/ 2785464 h 2923699"/>
              <a:gd name="connsiteX112" fmla="*/ 2124401 w 3647201"/>
              <a:gd name="connsiteY112" fmla="*/ 2794312 h 2923699"/>
              <a:gd name="connsiteX113" fmla="*/ 2092330 w 3647201"/>
              <a:gd name="connsiteY113" fmla="*/ 2807582 h 2923699"/>
              <a:gd name="connsiteX114" fmla="*/ 2059154 w 3647201"/>
              <a:gd name="connsiteY114" fmla="*/ 2825277 h 2923699"/>
              <a:gd name="connsiteX115" fmla="*/ 2025978 w 3647201"/>
              <a:gd name="connsiteY115" fmla="*/ 2842971 h 2923699"/>
              <a:gd name="connsiteX116" fmla="*/ 1992801 w 3647201"/>
              <a:gd name="connsiteY116" fmla="*/ 2862876 h 2923699"/>
              <a:gd name="connsiteX117" fmla="*/ 1960730 w 3647201"/>
              <a:gd name="connsiteY117" fmla="*/ 2881676 h 2923699"/>
              <a:gd name="connsiteX118" fmla="*/ 1926448 w 3647201"/>
              <a:gd name="connsiteY118" fmla="*/ 2898264 h 2923699"/>
              <a:gd name="connsiteX119" fmla="*/ 1893271 w 3647201"/>
              <a:gd name="connsiteY119" fmla="*/ 2911535 h 2923699"/>
              <a:gd name="connsiteX120" fmla="*/ 1858988 w 3647201"/>
              <a:gd name="connsiteY120" fmla="*/ 2920383 h 2923699"/>
              <a:gd name="connsiteX121" fmla="*/ 1823601 w 3647201"/>
              <a:gd name="connsiteY121" fmla="*/ 2923699 h 2923699"/>
              <a:gd name="connsiteX122" fmla="*/ 1788214 w 3647201"/>
              <a:gd name="connsiteY122" fmla="*/ 2920383 h 2923699"/>
              <a:gd name="connsiteX123" fmla="*/ 1753930 w 3647201"/>
              <a:gd name="connsiteY123" fmla="*/ 2911535 h 2923699"/>
              <a:gd name="connsiteX124" fmla="*/ 1720755 w 3647201"/>
              <a:gd name="connsiteY124" fmla="*/ 2898264 h 2923699"/>
              <a:gd name="connsiteX125" fmla="*/ 1686472 w 3647201"/>
              <a:gd name="connsiteY125" fmla="*/ 2881676 h 2923699"/>
              <a:gd name="connsiteX126" fmla="*/ 1654401 w 3647201"/>
              <a:gd name="connsiteY126" fmla="*/ 2862876 h 2923699"/>
              <a:gd name="connsiteX127" fmla="*/ 1621225 w 3647201"/>
              <a:gd name="connsiteY127" fmla="*/ 2842971 h 2923699"/>
              <a:gd name="connsiteX128" fmla="*/ 1588048 w 3647201"/>
              <a:gd name="connsiteY128" fmla="*/ 2825277 h 2923699"/>
              <a:gd name="connsiteX129" fmla="*/ 1554872 w 3647201"/>
              <a:gd name="connsiteY129" fmla="*/ 2807582 h 2923699"/>
              <a:gd name="connsiteX130" fmla="*/ 1521696 w 3647201"/>
              <a:gd name="connsiteY130" fmla="*/ 2794312 h 2923699"/>
              <a:gd name="connsiteX131" fmla="*/ 1487413 w 3647201"/>
              <a:gd name="connsiteY131" fmla="*/ 2785464 h 2923699"/>
              <a:gd name="connsiteX132" fmla="*/ 1453131 w 3647201"/>
              <a:gd name="connsiteY132" fmla="*/ 2781041 h 2923699"/>
              <a:gd name="connsiteX133" fmla="*/ 1416635 w 3647201"/>
              <a:gd name="connsiteY133" fmla="*/ 2781041 h 2923699"/>
              <a:gd name="connsiteX134" fmla="*/ 1379036 w 3647201"/>
              <a:gd name="connsiteY134" fmla="*/ 2783254 h 2923699"/>
              <a:gd name="connsiteX135" fmla="*/ 1341436 w 3647201"/>
              <a:gd name="connsiteY135" fmla="*/ 2787676 h 2923699"/>
              <a:gd name="connsiteX136" fmla="*/ 1303836 w 3647201"/>
              <a:gd name="connsiteY136" fmla="*/ 2793206 h 2923699"/>
              <a:gd name="connsiteX137" fmla="*/ 1266235 w 3647201"/>
              <a:gd name="connsiteY137" fmla="*/ 2797629 h 2923699"/>
              <a:gd name="connsiteX138" fmla="*/ 1228636 w 3647201"/>
              <a:gd name="connsiteY138" fmla="*/ 2800947 h 2923699"/>
              <a:gd name="connsiteX139" fmla="*/ 1193248 w 3647201"/>
              <a:gd name="connsiteY139" fmla="*/ 2799841 h 2923699"/>
              <a:gd name="connsiteX140" fmla="*/ 1158967 w 3647201"/>
              <a:gd name="connsiteY140" fmla="*/ 2795418 h 2923699"/>
              <a:gd name="connsiteX141" fmla="*/ 1125789 w 3647201"/>
              <a:gd name="connsiteY141" fmla="*/ 2785464 h 2923699"/>
              <a:gd name="connsiteX142" fmla="*/ 1098142 w 3647201"/>
              <a:gd name="connsiteY142" fmla="*/ 2771088 h 2923699"/>
              <a:gd name="connsiteX143" fmla="*/ 1071600 w 3647201"/>
              <a:gd name="connsiteY143" fmla="*/ 2752287 h 2923699"/>
              <a:gd name="connsiteX144" fmla="*/ 1048378 w 3647201"/>
              <a:gd name="connsiteY144" fmla="*/ 2730170 h 2923699"/>
              <a:gd name="connsiteX145" fmla="*/ 1025153 w 3647201"/>
              <a:gd name="connsiteY145" fmla="*/ 2704735 h 2923699"/>
              <a:gd name="connsiteX146" fmla="*/ 1004142 w 3647201"/>
              <a:gd name="connsiteY146" fmla="*/ 2678194 h 2923699"/>
              <a:gd name="connsiteX147" fmla="*/ 983130 w 3647201"/>
              <a:gd name="connsiteY147" fmla="*/ 2650547 h 2923699"/>
              <a:gd name="connsiteX148" fmla="*/ 962119 w 3647201"/>
              <a:gd name="connsiteY148" fmla="*/ 2622901 h 2923699"/>
              <a:gd name="connsiteX149" fmla="*/ 941107 w 3647201"/>
              <a:gd name="connsiteY149" fmla="*/ 2596359 h 2923699"/>
              <a:gd name="connsiteX150" fmla="*/ 918989 w 3647201"/>
              <a:gd name="connsiteY150" fmla="*/ 2570924 h 2923699"/>
              <a:gd name="connsiteX151" fmla="*/ 893553 w 3647201"/>
              <a:gd name="connsiteY151" fmla="*/ 2548806 h 2923699"/>
              <a:gd name="connsiteX152" fmla="*/ 869224 w 3647201"/>
              <a:gd name="connsiteY152" fmla="*/ 2528900 h 2923699"/>
              <a:gd name="connsiteX153" fmla="*/ 841577 w 3647201"/>
              <a:gd name="connsiteY153" fmla="*/ 2513419 h 2923699"/>
              <a:gd name="connsiteX154" fmla="*/ 811718 w 3647201"/>
              <a:gd name="connsiteY154" fmla="*/ 2500147 h 2923699"/>
              <a:gd name="connsiteX155" fmla="*/ 779648 w 3647201"/>
              <a:gd name="connsiteY155" fmla="*/ 2489089 h 2923699"/>
              <a:gd name="connsiteX156" fmla="*/ 746471 w 3647201"/>
              <a:gd name="connsiteY156" fmla="*/ 2479136 h 2923699"/>
              <a:gd name="connsiteX157" fmla="*/ 713295 w 3647201"/>
              <a:gd name="connsiteY157" fmla="*/ 2470289 h 2923699"/>
              <a:gd name="connsiteX158" fmla="*/ 679013 w 3647201"/>
              <a:gd name="connsiteY158" fmla="*/ 2461441 h 2923699"/>
              <a:gd name="connsiteX159" fmla="*/ 646942 w 3647201"/>
              <a:gd name="connsiteY159" fmla="*/ 2451489 h 2923699"/>
              <a:gd name="connsiteX160" fmla="*/ 614871 w 3647201"/>
              <a:gd name="connsiteY160" fmla="*/ 2440430 h 2923699"/>
              <a:gd name="connsiteX161" fmla="*/ 585013 w 3647201"/>
              <a:gd name="connsiteY161" fmla="*/ 2427159 h 2923699"/>
              <a:gd name="connsiteX162" fmla="*/ 558471 w 3647201"/>
              <a:gd name="connsiteY162" fmla="*/ 2410571 h 2923699"/>
              <a:gd name="connsiteX163" fmla="*/ 534141 w 3647201"/>
              <a:gd name="connsiteY163" fmla="*/ 2390665 h 2923699"/>
              <a:gd name="connsiteX164" fmla="*/ 514237 w 3647201"/>
              <a:gd name="connsiteY164" fmla="*/ 2366336 h 2923699"/>
              <a:gd name="connsiteX165" fmla="*/ 497649 w 3647201"/>
              <a:gd name="connsiteY165" fmla="*/ 2339794 h 2923699"/>
              <a:gd name="connsiteX166" fmla="*/ 484377 w 3647201"/>
              <a:gd name="connsiteY166" fmla="*/ 2309935 h 2923699"/>
              <a:gd name="connsiteX167" fmla="*/ 473319 w 3647201"/>
              <a:gd name="connsiteY167" fmla="*/ 2277866 h 2923699"/>
              <a:gd name="connsiteX168" fmla="*/ 463366 w 3647201"/>
              <a:gd name="connsiteY168" fmla="*/ 2245795 h 2923699"/>
              <a:gd name="connsiteX169" fmla="*/ 454519 w 3647201"/>
              <a:gd name="connsiteY169" fmla="*/ 2211513 h 2923699"/>
              <a:gd name="connsiteX170" fmla="*/ 445671 w 3647201"/>
              <a:gd name="connsiteY170" fmla="*/ 2178337 h 2923699"/>
              <a:gd name="connsiteX171" fmla="*/ 435718 w 3647201"/>
              <a:gd name="connsiteY171" fmla="*/ 2145160 h 2923699"/>
              <a:gd name="connsiteX172" fmla="*/ 424660 w 3647201"/>
              <a:gd name="connsiteY172" fmla="*/ 2113088 h 2923699"/>
              <a:gd name="connsiteX173" fmla="*/ 411388 w 3647201"/>
              <a:gd name="connsiteY173" fmla="*/ 2083229 h 2923699"/>
              <a:gd name="connsiteX174" fmla="*/ 395906 w 3647201"/>
              <a:gd name="connsiteY174" fmla="*/ 2055583 h 2923699"/>
              <a:gd name="connsiteX175" fmla="*/ 376002 w 3647201"/>
              <a:gd name="connsiteY175" fmla="*/ 2031254 h 2923699"/>
              <a:gd name="connsiteX176" fmla="*/ 353883 w 3647201"/>
              <a:gd name="connsiteY176" fmla="*/ 2005818 h 2923699"/>
              <a:gd name="connsiteX177" fmla="*/ 328448 w 3647201"/>
              <a:gd name="connsiteY177" fmla="*/ 1983701 h 2923699"/>
              <a:gd name="connsiteX178" fmla="*/ 300800 w 3647201"/>
              <a:gd name="connsiteY178" fmla="*/ 1962689 h 2923699"/>
              <a:gd name="connsiteX179" fmla="*/ 273154 w 3647201"/>
              <a:gd name="connsiteY179" fmla="*/ 1941678 h 2923699"/>
              <a:gd name="connsiteX180" fmla="*/ 245507 w 3647201"/>
              <a:gd name="connsiteY180" fmla="*/ 1920666 h 2923699"/>
              <a:gd name="connsiteX181" fmla="*/ 218965 w 3647201"/>
              <a:gd name="connsiteY181" fmla="*/ 1899654 h 2923699"/>
              <a:gd name="connsiteX182" fmla="*/ 193530 w 3647201"/>
              <a:gd name="connsiteY182" fmla="*/ 1876431 h 2923699"/>
              <a:gd name="connsiteX183" fmla="*/ 171413 w 3647201"/>
              <a:gd name="connsiteY183" fmla="*/ 1853208 h 2923699"/>
              <a:gd name="connsiteX184" fmla="*/ 152614 w 3647201"/>
              <a:gd name="connsiteY184" fmla="*/ 1826666 h 2923699"/>
              <a:gd name="connsiteX185" fmla="*/ 138237 w 3647201"/>
              <a:gd name="connsiteY185" fmla="*/ 1799020 h 2923699"/>
              <a:gd name="connsiteX186" fmla="*/ 128284 w 3647201"/>
              <a:gd name="connsiteY186" fmla="*/ 1765844 h 2923699"/>
              <a:gd name="connsiteX187" fmla="*/ 123860 w 3647201"/>
              <a:gd name="connsiteY187" fmla="*/ 1731561 h 2923699"/>
              <a:gd name="connsiteX188" fmla="*/ 122753 w 3647201"/>
              <a:gd name="connsiteY188" fmla="*/ 1696171 h 2923699"/>
              <a:gd name="connsiteX189" fmla="*/ 126072 w 3647201"/>
              <a:gd name="connsiteY189" fmla="*/ 1658572 h 2923699"/>
              <a:gd name="connsiteX190" fmla="*/ 130495 w 3647201"/>
              <a:gd name="connsiteY190" fmla="*/ 1620972 h 2923699"/>
              <a:gd name="connsiteX191" fmla="*/ 136024 w 3647201"/>
              <a:gd name="connsiteY191" fmla="*/ 1583372 h 2923699"/>
              <a:gd name="connsiteX192" fmla="*/ 140448 w 3647201"/>
              <a:gd name="connsiteY192" fmla="*/ 1545772 h 2923699"/>
              <a:gd name="connsiteX193" fmla="*/ 142660 w 3647201"/>
              <a:gd name="connsiteY193" fmla="*/ 1508173 h 2923699"/>
              <a:gd name="connsiteX194" fmla="*/ 142660 w 3647201"/>
              <a:gd name="connsiteY194" fmla="*/ 1471678 h 2923699"/>
              <a:gd name="connsiteX195" fmla="*/ 138237 w 3647201"/>
              <a:gd name="connsiteY195" fmla="*/ 1437397 h 2923699"/>
              <a:gd name="connsiteX196" fmla="*/ 129389 w 3647201"/>
              <a:gd name="connsiteY196" fmla="*/ 1403114 h 2923699"/>
              <a:gd name="connsiteX197" fmla="*/ 116119 w 3647201"/>
              <a:gd name="connsiteY197" fmla="*/ 1371043 h 2923699"/>
              <a:gd name="connsiteX198" fmla="*/ 99531 w 3647201"/>
              <a:gd name="connsiteY198" fmla="*/ 1337867 h 2923699"/>
              <a:gd name="connsiteX199" fmla="*/ 80730 w 3647201"/>
              <a:gd name="connsiteY199" fmla="*/ 1304691 h 2923699"/>
              <a:gd name="connsiteX200" fmla="*/ 60825 w 3647201"/>
              <a:gd name="connsiteY200" fmla="*/ 1271514 h 2923699"/>
              <a:gd name="connsiteX201" fmla="*/ 42025 w 3647201"/>
              <a:gd name="connsiteY201" fmla="*/ 1239443 h 2923699"/>
              <a:gd name="connsiteX202" fmla="*/ 25435 w 3647201"/>
              <a:gd name="connsiteY202" fmla="*/ 1205162 h 2923699"/>
              <a:gd name="connsiteX203" fmla="*/ 12166 w 3647201"/>
              <a:gd name="connsiteY203" fmla="*/ 1171985 h 2923699"/>
              <a:gd name="connsiteX204" fmla="*/ 3319 w 3647201"/>
              <a:gd name="connsiteY204" fmla="*/ 1137702 h 2923699"/>
              <a:gd name="connsiteX205" fmla="*/ 0 w 3647201"/>
              <a:gd name="connsiteY205" fmla="*/ 1102314 h 2923699"/>
              <a:gd name="connsiteX206" fmla="*/ 3319 w 3647201"/>
              <a:gd name="connsiteY206" fmla="*/ 1066926 h 2923699"/>
              <a:gd name="connsiteX207" fmla="*/ 12166 w 3647201"/>
              <a:gd name="connsiteY207" fmla="*/ 1032644 h 2923699"/>
              <a:gd name="connsiteX208" fmla="*/ 25435 w 3647201"/>
              <a:gd name="connsiteY208" fmla="*/ 999467 h 2923699"/>
              <a:gd name="connsiteX209" fmla="*/ 42025 w 3647201"/>
              <a:gd name="connsiteY209" fmla="*/ 965186 h 2923699"/>
              <a:gd name="connsiteX210" fmla="*/ 60825 w 3647201"/>
              <a:gd name="connsiteY210" fmla="*/ 933114 h 2923699"/>
              <a:gd name="connsiteX211" fmla="*/ 80730 w 3647201"/>
              <a:gd name="connsiteY211" fmla="*/ 899939 h 2923699"/>
              <a:gd name="connsiteX212" fmla="*/ 99531 w 3647201"/>
              <a:gd name="connsiteY212" fmla="*/ 866762 h 2923699"/>
              <a:gd name="connsiteX213" fmla="*/ 116119 w 3647201"/>
              <a:gd name="connsiteY213" fmla="*/ 833586 h 2923699"/>
              <a:gd name="connsiteX214" fmla="*/ 129389 w 3647201"/>
              <a:gd name="connsiteY214" fmla="*/ 801514 h 2923699"/>
              <a:gd name="connsiteX215" fmla="*/ 138237 w 3647201"/>
              <a:gd name="connsiteY215" fmla="*/ 767232 h 2923699"/>
              <a:gd name="connsiteX216" fmla="*/ 142660 w 3647201"/>
              <a:gd name="connsiteY216" fmla="*/ 732951 h 2923699"/>
              <a:gd name="connsiteX217" fmla="*/ 142660 w 3647201"/>
              <a:gd name="connsiteY217" fmla="*/ 696457 h 2923699"/>
              <a:gd name="connsiteX218" fmla="*/ 140448 w 3647201"/>
              <a:gd name="connsiteY218" fmla="*/ 658856 h 2923699"/>
              <a:gd name="connsiteX219" fmla="*/ 136024 w 3647201"/>
              <a:gd name="connsiteY219" fmla="*/ 621256 h 2923699"/>
              <a:gd name="connsiteX220" fmla="*/ 130495 w 3647201"/>
              <a:gd name="connsiteY220" fmla="*/ 583656 h 2923699"/>
              <a:gd name="connsiteX221" fmla="*/ 126072 w 3647201"/>
              <a:gd name="connsiteY221" fmla="*/ 546056 h 2923699"/>
              <a:gd name="connsiteX222" fmla="*/ 122753 w 3647201"/>
              <a:gd name="connsiteY222" fmla="*/ 508457 h 2923699"/>
              <a:gd name="connsiteX223" fmla="*/ 123860 w 3647201"/>
              <a:gd name="connsiteY223" fmla="*/ 473069 h 2923699"/>
              <a:gd name="connsiteX224" fmla="*/ 128284 w 3647201"/>
              <a:gd name="connsiteY224" fmla="*/ 438786 h 2923699"/>
              <a:gd name="connsiteX225" fmla="*/ 138237 w 3647201"/>
              <a:gd name="connsiteY225" fmla="*/ 405609 h 2923699"/>
              <a:gd name="connsiteX226" fmla="*/ 152614 w 3647201"/>
              <a:gd name="connsiteY226" fmla="*/ 377963 h 2923699"/>
              <a:gd name="connsiteX227" fmla="*/ 171413 w 3647201"/>
              <a:gd name="connsiteY227" fmla="*/ 351422 h 2923699"/>
              <a:gd name="connsiteX228" fmla="*/ 193530 w 3647201"/>
              <a:gd name="connsiteY228" fmla="*/ 328198 h 2923699"/>
              <a:gd name="connsiteX229" fmla="*/ 218965 w 3647201"/>
              <a:gd name="connsiteY229" fmla="*/ 304975 h 2923699"/>
              <a:gd name="connsiteX230" fmla="*/ 245507 w 3647201"/>
              <a:gd name="connsiteY230" fmla="*/ 283962 h 2923699"/>
              <a:gd name="connsiteX231" fmla="*/ 273154 w 3647201"/>
              <a:gd name="connsiteY231" fmla="*/ 262950 h 2923699"/>
              <a:gd name="connsiteX232" fmla="*/ 300800 w 3647201"/>
              <a:gd name="connsiteY232" fmla="*/ 241939 h 2923699"/>
              <a:gd name="connsiteX233" fmla="*/ 328448 w 3647201"/>
              <a:gd name="connsiteY233" fmla="*/ 220927 h 2923699"/>
              <a:gd name="connsiteX234" fmla="*/ 353883 w 3647201"/>
              <a:gd name="connsiteY234" fmla="*/ 198810 h 2923699"/>
              <a:gd name="connsiteX235" fmla="*/ 376002 w 3647201"/>
              <a:gd name="connsiteY235" fmla="*/ 173375 h 2923699"/>
              <a:gd name="connsiteX236" fmla="*/ 395906 w 3647201"/>
              <a:gd name="connsiteY236" fmla="*/ 149045 h 2923699"/>
              <a:gd name="connsiteX237" fmla="*/ 411388 w 3647201"/>
              <a:gd name="connsiteY237" fmla="*/ 121399 h 2923699"/>
              <a:gd name="connsiteX238" fmla="*/ 424660 w 3647201"/>
              <a:gd name="connsiteY238" fmla="*/ 91540 h 2923699"/>
              <a:gd name="connsiteX239" fmla="*/ 435718 w 3647201"/>
              <a:gd name="connsiteY239" fmla="*/ 59469 h 2923699"/>
              <a:gd name="connsiteX240" fmla="*/ 445671 w 3647201"/>
              <a:gd name="connsiteY240" fmla="*/ 26292 h 2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647201" h="2923699">
                <a:moveTo>
                  <a:pt x="452683" y="0"/>
                </a:moveTo>
                <a:lnTo>
                  <a:pt x="3194519" y="0"/>
                </a:lnTo>
                <a:lnTo>
                  <a:pt x="3201530" y="26292"/>
                </a:lnTo>
                <a:lnTo>
                  <a:pt x="3211483" y="59469"/>
                </a:lnTo>
                <a:lnTo>
                  <a:pt x="3222542" y="91540"/>
                </a:lnTo>
                <a:lnTo>
                  <a:pt x="3235812" y="121399"/>
                </a:lnTo>
                <a:lnTo>
                  <a:pt x="3251295" y="149045"/>
                </a:lnTo>
                <a:lnTo>
                  <a:pt x="3271201" y="173375"/>
                </a:lnTo>
                <a:lnTo>
                  <a:pt x="3293318" y="198810"/>
                </a:lnTo>
                <a:lnTo>
                  <a:pt x="3318754" y="220927"/>
                </a:lnTo>
                <a:lnTo>
                  <a:pt x="3345296" y="241939"/>
                </a:lnTo>
                <a:lnTo>
                  <a:pt x="3374048" y="262950"/>
                </a:lnTo>
                <a:lnTo>
                  <a:pt x="3401695" y="283962"/>
                </a:lnTo>
                <a:lnTo>
                  <a:pt x="3428236" y="304975"/>
                </a:lnTo>
                <a:lnTo>
                  <a:pt x="3453670" y="328198"/>
                </a:lnTo>
                <a:lnTo>
                  <a:pt x="3475789" y="351422"/>
                </a:lnTo>
                <a:lnTo>
                  <a:pt x="3494590" y="377963"/>
                </a:lnTo>
                <a:lnTo>
                  <a:pt x="3508966" y="405609"/>
                </a:lnTo>
                <a:lnTo>
                  <a:pt x="3518919" y="438786"/>
                </a:lnTo>
                <a:lnTo>
                  <a:pt x="3523342" y="473069"/>
                </a:lnTo>
                <a:lnTo>
                  <a:pt x="3524448" y="508457"/>
                </a:lnTo>
                <a:lnTo>
                  <a:pt x="3521130" y="546056"/>
                </a:lnTo>
                <a:lnTo>
                  <a:pt x="3516707" y="583656"/>
                </a:lnTo>
                <a:lnTo>
                  <a:pt x="3511178" y="621256"/>
                </a:lnTo>
                <a:lnTo>
                  <a:pt x="3506754" y="658856"/>
                </a:lnTo>
                <a:lnTo>
                  <a:pt x="3504543" y="696457"/>
                </a:lnTo>
                <a:lnTo>
                  <a:pt x="3504543" y="732951"/>
                </a:lnTo>
                <a:lnTo>
                  <a:pt x="3508966" y="767232"/>
                </a:lnTo>
                <a:lnTo>
                  <a:pt x="3517812" y="801514"/>
                </a:lnTo>
                <a:lnTo>
                  <a:pt x="3531083" y="833586"/>
                </a:lnTo>
                <a:lnTo>
                  <a:pt x="3548778" y="866762"/>
                </a:lnTo>
                <a:lnTo>
                  <a:pt x="3566471" y="899939"/>
                </a:lnTo>
                <a:lnTo>
                  <a:pt x="3586378" y="933114"/>
                </a:lnTo>
                <a:lnTo>
                  <a:pt x="3605177" y="965186"/>
                </a:lnTo>
                <a:lnTo>
                  <a:pt x="3621766" y="999467"/>
                </a:lnTo>
                <a:lnTo>
                  <a:pt x="3635036" y="1032644"/>
                </a:lnTo>
                <a:lnTo>
                  <a:pt x="3643883" y="1066926"/>
                </a:lnTo>
                <a:lnTo>
                  <a:pt x="3647201" y="1102314"/>
                </a:lnTo>
                <a:lnTo>
                  <a:pt x="3643883" y="1137702"/>
                </a:lnTo>
                <a:lnTo>
                  <a:pt x="3635036" y="1171985"/>
                </a:lnTo>
                <a:lnTo>
                  <a:pt x="3621766" y="1205162"/>
                </a:lnTo>
                <a:lnTo>
                  <a:pt x="3605177" y="1239443"/>
                </a:lnTo>
                <a:lnTo>
                  <a:pt x="3586378" y="1271514"/>
                </a:lnTo>
                <a:lnTo>
                  <a:pt x="3566471" y="1304691"/>
                </a:lnTo>
                <a:lnTo>
                  <a:pt x="3548778" y="1337867"/>
                </a:lnTo>
                <a:lnTo>
                  <a:pt x="3531083" y="1371043"/>
                </a:lnTo>
                <a:lnTo>
                  <a:pt x="3517812" y="1403114"/>
                </a:lnTo>
                <a:lnTo>
                  <a:pt x="3508966" y="1437397"/>
                </a:lnTo>
                <a:lnTo>
                  <a:pt x="3504543" y="1471678"/>
                </a:lnTo>
                <a:lnTo>
                  <a:pt x="3504543" y="1508173"/>
                </a:lnTo>
                <a:lnTo>
                  <a:pt x="3506754" y="1545772"/>
                </a:lnTo>
                <a:lnTo>
                  <a:pt x="3511178" y="1583372"/>
                </a:lnTo>
                <a:lnTo>
                  <a:pt x="3516707" y="1620972"/>
                </a:lnTo>
                <a:lnTo>
                  <a:pt x="3521130" y="1658572"/>
                </a:lnTo>
                <a:lnTo>
                  <a:pt x="3524448" y="1696171"/>
                </a:lnTo>
                <a:lnTo>
                  <a:pt x="3523342" y="1731561"/>
                </a:lnTo>
                <a:lnTo>
                  <a:pt x="3518919" y="1765844"/>
                </a:lnTo>
                <a:lnTo>
                  <a:pt x="3508966" y="1799020"/>
                </a:lnTo>
                <a:lnTo>
                  <a:pt x="3494590" y="1826666"/>
                </a:lnTo>
                <a:lnTo>
                  <a:pt x="3475789" y="1853208"/>
                </a:lnTo>
                <a:lnTo>
                  <a:pt x="3453670" y="1876431"/>
                </a:lnTo>
                <a:lnTo>
                  <a:pt x="3428236" y="1899654"/>
                </a:lnTo>
                <a:lnTo>
                  <a:pt x="3401695" y="1920666"/>
                </a:lnTo>
                <a:lnTo>
                  <a:pt x="3374048" y="1941678"/>
                </a:lnTo>
                <a:lnTo>
                  <a:pt x="3345296" y="1962689"/>
                </a:lnTo>
                <a:lnTo>
                  <a:pt x="3318754" y="1983701"/>
                </a:lnTo>
                <a:lnTo>
                  <a:pt x="3293318" y="2005818"/>
                </a:lnTo>
                <a:lnTo>
                  <a:pt x="3271201" y="2031254"/>
                </a:lnTo>
                <a:lnTo>
                  <a:pt x="3251295" y="2055583"/>
                </a:lnTo>
                <a:lnTo>
                  <a:pt x="3235812" y="2083229"/>
                </a:lnTo>
                <a:lnTo>
                  <a:pt x="3222542" y="2113088"/>
                </a:lnTo>
                <a:lnTo>
                  <a:pt x="3211483" y="2145160"/>
                </a:lnTo>
                <a:lnTo>
                  <a:pt x="3201530" y="2178337"/>
                </a:lnTo>
                <a:lnTo>
                  <a:pt x="3192683" y="2211513"/>
                </a:lnTo>
                <a:lnTo>
                  <a:pt x="3183835" y="2245795"/>
                </a:lnTo>
                <a:lnTo>
                  <a:pt x="3173882" y="2277866"/>
                </a:lnTo>
                <a:lnTo>
                  <a:pt x="3162824" y="2309935"/>
                </a:lnTo>
                <a:lnTo>
                  <a:pt x="3149554" y="2339794"/>
                </a:lnTo>
                <a:lnTo>
                  <a:pt x="3132965" y="2366336"/>
                </a:lnTo>
                <a:lnTo>
                  <a:pt x="3113061" y="2390665"/>
                </a:lnTo>
                <a:lnTo>
                  <a:pt x="3088731" y="2410571"/>
                </a:lnTo>
                <a:lnTo>
                  <a:pt x="3062189" y="2427159"/>
                </a:lnTo>
                <a:lnTo>
                  <a:pt x="3032329" y="2440430"/>
                </a:lnTo>
                <a:lnTo>
                  <a:pt x="3000259" y="2451489"/>
                </a:lnTo>
                <a:lnTo>
                  <a:pt x="2968189" y="2461441"/>
                </a:lnTo>
                <a:lnTo>
                  <a:pt x="2933907" y="2470289"/>
                </a:lnTo>
                <a:lnTo>
                  <a:pt x="2900729" y="2479136"/>
                </a:lnTo>
                <a:lnTo>
                  <a:pt x="2867553" y="2489089"/>
                </a:lnTo>
                <a:lnTo>
                  <a:pt x="2835484" y="2500147"/>
                </a:lnTo>
                <a:lnTo>
                  <a:pt x="2805624" y="2513419"/>
                </a:lnTo>
                <a:lnTo>
                  <a:pt x="2777978" y="2528900"/>
                </a:lnTo>
                <a:lnTo>
                  <a:pt x="2753648" y="2548806"/>
                </a:lnTo>
                <a:lnTo>
                  <a:pt x="2728213" y="2570924"/>
                </a:lnTo>
                <a:lnTo>
                  <a:pt x="2706095" y="2596359"/>
                </a:lnTo>
                <a:lnTo>
                  <a:pt x="2685083" y="2622901"/>
                </a:lnTo>
                <a:lnTo>
                  <a:pt x="2664071" y="2650547"/>
                </a:lnTo>
                <a:lnTo>
                  <a:pt x="2643060" y="2678194"/>
                </a:lnTo>
                <a:lnTo>
                  <a:pt x="2622048" y="2704735"/>
                </a:lnTo>
                <a:lnTo>
                  <a:pt x="2598824" y="2730170"/>
                </a:lnTo>
                <a:lnTo>
                  <a:pt x="2575600" y="2752287"/>
                </a:lnTo>
                <a:lnTo>
                  <a:pt x="2549060" y="2771088"/>
                </a:lnTo>
                <a:lnTo>
                  <a:pt x="2521413" y="2785464"/>
                </a:lnTo>
                <a:lnTo>
                  <a:pt x="2488236" y="2795418"/>
                </a:lnTo>
                <a:lnTo>
                  <a:pt x="2453953" y="2799841"/>
                </a:lnTo>
                <a:lnTo>
                  <a:pt x="2418566" y="2800947"/>
                </a:lnTo>
                <a:lnTo>
                  <a:pt x="2380965" y="2797629"/>
                </a:lnTo>
                <a:lnTo>
                  <a:pt x="2343366" y="2793206"/>
                </a:lnTo>
                <a:lnTo>
                  <a:pt x="2305765" y="2787676"/>
                </a:lnTo>
                <a:lnTo>
                  <a:pt x="2268165" y="2783254"/>
                </a:lnTo>
                <a:lnTo>
                  <a:pt x="2230565" y="2781041"/>
                </a:lnTo>
                <a:lnTo>
                  <a:pt x="2194071" y="2781041"/>
                </a:lnTo>
                <a:lnTo>
                  <a:pt x="2159789" y="2785464"/>
                </a:lnTo>
                <a:lnTo>
                  <a:pt x="2124401" y="2794312"/>
                </a:lnTo>
                <a:lnTo>
                  <a:pt x="2092330" y="2807582"/>
                </a:lnTo>
                <a:lnTo>
                  <a:pt x="2059154" y="2825277"/>
                </a:lnTo>
                <a:lnTo>
                  <a:pt x="2025978" y="2842971"/>
                </a:lnTo>
                <a:lnTo>
                  <a:pt x="1992801" y="2862876"/>
                </a:lnTo>
                <a:lnTo>
                  <a:pt x="1960730" y="2881676"/>
                </a:lnTo>
                <a:lnTo>
                  <a:pt x="1926448" y="2898264"/>
                </a:lnTo>
                <a:lnTo>
                  <a:pt x="1893271" y="2911535"/>
                </a:lnTo>
                <a:lnTo>
                  <a:pt x="1858988" y="2920383"/>
                </a:lnTo>
                <a:lnTo>
                  <a:pt x="1823601" y="2923699"/>
                </a:lnTo>
                <a:lnTo>
                  <a:pt x="1788214" y="2920383"/>
                </a:lnTo>
                <a:lnTo>
                  <a:pt x="1753930" y="2911535"/>
                </a:lnTo>
                <a:lnTo>
                  <a:pt x="1720755" y="2898264"/>
                </a:lnTo>
                <a:lnTo>
                  <a:pt x="1686472" y="2881676"/>
                </a:lnTo>
                <a:lnTo>
                  <a:pt x="1654401" y="2862876"/>
                </a:lnTo>
                <a:lnTo>
                  <a:pt x="1621225" y="2842971"/>
                </a:lnTo>
                <a:lnTo>
                  <a:pt x="1588048" y="2825277"/>
                </a:lnTo>
                <a:lnTo>
                  <a:pt x="1554872" y="2807582"/>
                </a:lnTo>
                <a:lnTo>
                  <a:pt x="1521696" y="2794312"/>
                </a:lnTo>
                <a:lnTo>
                  <a:pt x="1487413" y="2785464"/>
                </a:lnTo>
                <a:lnTo>
                  <a:pt x="1453131" y="2781041"/>
                </a:lnTo>
                <a:lnTo>
                  <a:pt x="1416635" y="2781041"/>
                </a:lnTo>
                <a:lnTo>
                  <a:pt x="1379036" y="2783254"/>
                </a:lnTo>
                <a:lnTo>
                  <a:pt x="1341436" y="2787676"/>
                </a:lnTo>
                <a:lnTo>
                  <a:pt x="1303836" y="2793206"/>
                </a:lnTo>
                <a:lnTo>
                  <a:pt x="1266235" y="2797629"/>
                </a:lnTo>
                <a:lnTo>
                  <a:pt x="1228636" y="2800947"/>
                </a:lnTo>
                <a:lnTo>
                  <a:pt x="1193248" y="2799841"/>
                </a:lnTo>
                <a:lnTo>
                  <a:pt x="1158967" y="2795418"/>
                </a:lnTo>
                <a:lnTo>
                  <a:pt x="1125789" y="2785464"/>
                </a:lnTo>
                <a:lnTo>
                  <a:pt x="1098142" y="2771088"/>
                </a:lnTo>
                <a:lnTo>
                  <a:pt x="1071600" y="2752287"/>
                </a:lnTo>
                <a:lnTo>
                  <a:pt x="1048378" y="2730170"/>
                </a:lnTo>
                <a:lnTo>
                  <a:pt x="1025153" y="2704735"/>
                </a:lnTo>
                <a:lnTo>
                  <a:pt x="1004142" y="2678194"/>
                </a:lnTo>
                <a:lnTo>
                  <a:pt x="983130" y="2650547"/>
                </a:lnTo>
                <a:lnTo>
                  <a:pt x="962119" y="2622901"/>
                </a:lnTo>
                <a:lnTo>
                  <a:pt x="941107" y="2596359"/>
                </a:lnTo>
                <a:lnTo>
                  <a:pt x="918989" y="2570924"/>
                </a:lnTo>
                <a:lnTo>
                  <a:pt x="893553" y="2548806"/>
                </a:lnTo>
                <a:lnTo>
                  <a:pt x="869224" y="2528900"/>
                </a:lnTo>
                <a:lnTo>
                  <a:pt x="841577" y="2513419"/>
                </a:lnTo>
                <a:lnTo>
                  <a:pt x="811718" y="2500147"/>
                </a:lnTo>
                <a:lnTo>
                  <a:pt x="779648" y="2489089"/>
                </a:lnTo>
                <a:lnTo>
                  <a:pt x="746471" y="2479136"/>
                </a:lnTo>
                <a:lnTo>
                  <a:pt x="713295" y="2470289"/>
                </a:lnTo>
                <a:lnTo>
                  <a:pt x="679013" y="2461441"/>
                </a:lnTo>
                <a:lnTo>
                  <a:pt x="646942" y="2451489"/>
                </a:lnTo>
                <a:lnTo>
                  <a:pt x="614871" y="2440430"/>
                </a:lnTo>
                <a:lnTo>
                  <a:pt x="585013" y="2427159"/>
                </a:lnTo>
                <a:lnTo>
                  <a:pt x="558471" y="2410571"/>
                </a:lnTo>
                <a:lnTo>
                  <a:pt x="534141" y="2390665"/>
                </a:lnTo>
                <a:lnTo>
                  <a:pt x="514237" y="2366336"/>
                </a:lnTo>
                <a:lnTo>
                  <a:pt x="497649" y="2339794"/>
                </a:lnTo>
                <a:lnTo>
                  <a:pt x="484377" y="2309935"/>
                </a:lnTo>
                <a:lnTo>
                  <a:pt x="473319" y="2277866"/>
                </a:lnTo>
                <a:lnTo>
                  <a:pt x="463366" y="2245795"/>
                </a:lnTo>
                <a:lnTo>
                  <a:pt x="454519" y="2211513"/>
                </a:lnTo>
                <a:lnTo>
                  <a:pt x="445671" y="2178337"/>
                </a:lnTo>
                <a:lnTo>
                  <a:pt x="435718" y="2145160"/>
                </a:lnTo>
                <a:lnTo>
                  <a:pt x="424660" y="2113088"/>
                </a:lnTo>
                <a:lnTo>
                  <a:pt x="411388" y="2083229"/>
                </a:lnTo>
                <a:lnTo>
                  <a:pt x="395906" y="2055583"/>
                </a:lnTo>
                <a:lnTo>
                  <a:pt x="376002" y="2031254"/>
                </a:lnTo>
                <a:lnTo>
                  <a:pt x="353883" y="2005818"/>
                </a:lnTo>
                <a:lnTo>
                  <a:pt x="328448" y="1983701"/>
                </a:lnTo>
                <a:lnTo>
                  <a:pt x="300800" y="1962689"/>
                </a:lnTo>
                <a:lnTo>
                  <a:pt x="273154" y="1941678"/>
                </a:lnTo>
                <a:lnTo>
                  <a:pt x="245507" y="1920666"/>
                </a:lnTo>
                <a:lnTo>
                  <a:pt x="218965" y="1899654"/>
                </a:lnTo>
                <a:lnTo>
                  <a:pt x="193530" y="1876431"/>
                </a:lnTo>
                <a:lnTo>
                  <a:pt x="171413" y="1853208"/>
                </a:lnTo>
                <a:lnTo>
                  <a:pt x="152614" y="1826666"/>
                </a:lnTo>
                <a:lnTo>
                  <a:pt x="138237" y="1799020"/>
                </a:lnTo>
                <a:lnTo>
                  <a:pt x="128284" y="1765844"/>
                </a:lnTo>
                <a:lnTo>
                  <a:pt x="123860" y="1731561"/>
                </a:lnTo>
                <a:lnTo>
                  <a:pt x="122753" y="1696171"/>
                </a:lnTo>
                <a:lnTo>
                  <a:pt x="126072" y="1658572"/>
                </a:lnTo>
                <a:lnTo>
                  <a:pt x="130495" y="1620972"/>
                </a:lnTo>
                <a:lnTo>
                  <a:pt x="136024" y="1583372"/>
                </a:lnTo>
                <a:lnTo>
                  <a:pt x="140448" y="1545772"/>
                </a:lnTo>
                <a:lnTo>
                  <a:pt x="142660" y="1508173"/>
                </a:lnTo>
                <a:lnTo>
                  <a:pt x="142660" y="1471678"/>
                </a:lnTo>
                <a:lnTo>
                  <a:pt x="138237" y="1437397"/>
                </a:lnTo>
                <a:lnTo>
                  <a:pt x="129389" y="1403114"/>
                </a:lnTo>
                <a:lnTo>
                  <a:pt x="116119" y="1371043"/>
                </a:lnTo>
                <a:lnTo>
                  <a:pt x="99531" y="1337867"/>
                </a:lnTo>
                <a:lnTo>
                  <a:pt x="80730" y="1304691"/>
                </a:lnTo>
                <a:lnTo>
                  <a:pt x="60825" y="1271514"/>
                </a:lnTo>
                <a:lnTo>
                  <a:pt x="42025" y="1239443"/>
                </a:lnTo>
                <a:lnTo>
                  <a:pt x="25435" y="1205162"/>
                </a:lnTo>
                <a:lnTo>
                  <a:pt x="12166" y="1171985"/>
                </a:lnTo>
                <a:lnTo>
                  <a:pt x="3319" y="1137702"/>
                </a:lnTo>
                <a:lnTo>
                  <a:pt x="0" y="1102314"/>
                </a:lnTo>
                <a:lnTo>
                  <a:pt x="3319" y="1066926"/>
                </a:lnTo>
                <a:lnTo>
                  <a:pt x="12166" y="1032644"/>
                </a:lnTo>
                <a:lnTo>
                  <a:pt x="25435" y="999467"/>
                </a:lnTo>
                <a:lnTo>
                  <a:pt x="42025" y="965186"/>
                </a:lnTo>
                <a:lnTo>
                  <a:pt x="60825" y="933114"/>
                </a:lnTo>
                <a:lnTo>
                  <a:pt x="80730" y="899939"/>
                </a:lnTo>
                <a:lnTo>
                  <a:pt x="99531" y="866762"/>
                </a:lnTo>
                <a:lnTo>
                  <a:pt x="116119" y="833586"/>
                </a:lnTo>
                <a:lnTo>
                  <a:pt x="129389" y="801514"/>
                </a:lnTo>
                <a:lnTo>
                  <a:pt x="138237" y="767232"/>
                </a:lnTo>
                <a:lnTo>
                  <a:pt x="142660" y="732951"/>
                </a:lnTo>
                <a:lnTo>
                  <a:pt x="142660" y="696457"/>
                </a:lnTo>
                <a:lnTo>
                  <a:pt x="140448" y="658856"/>
                </a:lnTo>
                <a:lnTo>
                  <a:pt x="136024" y="621256"/>
                </a:lnTo>
                <a:lnTo>
                  <a:pt x="130495" y="583656"/>
                </a:lnTo>
                <a:lnTo>
                  <a:pt x="126072" y="546056"/>
                </a:lnTo>
                <a:lnTo>
                  <a:pt x="122753" y="508457"/>
                </a:lnTo>
                <a:lnTo>
                  <a:pt x="123860" y="473069"/>
                </a:lnTo>
                <a:lnTo>
                  <a:pt x="128284" y="438786"/>
                </a:lnTo>
                <a:lnTo>
                  <a:pt x="138237" y="405609"/>
                </a:lnTo>
                <a:lnTo>
                  <a:pt x="152614" y="377963"/>
                </a:lnTo>
                <a:lnTo>
                  <a:pt x="171413" y="351422"/>
                </a:lnTo>
                <a:lnTo>
                  <a:pt x="193530" y="328198"/>
                </a:lnTo>
                <a:lnTo>
                  <a:pt x="218965" y="304975"/>
                </a:lnTo>
                <a:lnTo>
                  <a:pt x="245507" y="283962"/>
                </a:lnTo>
                <a:lnTo>
                  <a:pt x="273154" y="262950"/>
                </a:lnTo>
                <a:lnTo>
                  <a:pt x="300800" y="241939"/>
                </a:lnTo>
                <a:lnTo>
                  <a:pt x="328448" y="220927"/>
                </a:lnTo>
                <a:lnTo>
                  <a:pt x="353883" y="198810"/>
                </a:lnTo>
                <a:lnTo>
                  <a:pt x="376002" y="173375"/>
                </a:lnTo>
                <a:lnTo>
                  <a:pt x="395906" y="149045"/>
                </a:lnTo>
                <a:lnTo>
                  <a:pt x="411388" y="121399"/>
                </a:lnTo>
                <a:lnTo>
                  <a:pt x="424660" y="91540"/>
                </a:lnTo>
                <a:lnTo>
                  <a:pt x="435718" y="59469"/>
                </a:lnTo>
                <a:lnTo>
                  <a:pt x="445671" y="2629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6" name="Freeform: Shape 25">
            <a:extLst>
              <a:ext uri="{FF2B5EF4-FFF2-40B4-BE49-F238E27FC236}">
                <a16:creationId xmlns:a16="http://schemas.microsoft.com/office/drawing/2014/main" id="{36DF0B0C-B8C0-43C0-9F44-5C32D8246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92762" y="1"/>
            <a:ext cx="3899238" cy="4440737"/>
          </a:xfrm>
          <a:custGeom>
            <a:avLst/>
            <a:gdLst>
              <a:gd name="connsiteX0" fmla="*/ 721595 w 3899238"/>
              <a:gd name="connsiteY0" fmla="*/ 0 h 4440737"/>
              <a:gd name="connsiteX1" fmla="*/ 3899238 w 3899238"/>
              <a:gd name="connsiteY1" fmla="*/ 0 h 4440737"/>
              <a:gd name="connsiteX2" fmla="*/ 3899238 w 3899238"/>
              <a:gd name="connsiteY2" fmla="*/ 4005810 h 4440737"/>
              <a:gd name="connsiteX3" fmla="*/ 3870282 w 3899238"/>
              <a:gd name="connsiteY3" fmla="*/ 4043909 h 4440737"/>
              <a:gd name="connsiteX4" fmla="*/ 3839757 w 3899238"/>
              <a:gd name="connsiteY4" fmla="*/ 4084075 h 4440737"/>
              <a:gd name="connsiteX5" fmla="*/ 3809232 w 3899238"/>
              <a:gd name="connsiteY5" fmla="*/ 4122633 h 4440737"/>
              <a:gd name="connsiteX6" fmla="*/ 3775493 w 3899238"/>
              <a:gd name="connsiteY6" fmla="*/ 4159584 h 4440737"/>
              <a:gd name="connsiteX7" fmla="*/ 3741754 w 3899238"/>
              <a:gd name="connsiteY7" fmla="*/ 4191715 h 4440737"/>
              <a:gd name="connsiteX8" fmla="*/ 3703197 w 3899238"/>
              <a:gd name="connsiteY8" fmla="*/ 4219028 h 4440737"/>
              <a:gd name="connsiteX9" fmla="*/ 3663032 w 3899238"/>
              <a:gd name="connsiteY9" fmla="*/ 4239914 h 4440737"/>
              <a:gd name="connsiteX10" fmla="*/ 3614833 w 3899238"/>
              <a:gd name="connsiteY10" fmla="*/ 4254374 h 4440737"/>
              <a:gd name="connsiteX11" fmla="*/ 3565028 w 3899238"/>
              <a:gd name="connsiteY11" fmla="*/ 4260800 h 4440737"/>
              <a:gd name="connsiteX12" fmla="*/ 3513619 w 3899238"/>
              <a:gd name="connsiteY12" fmla="*/ 4262406 h 4440737"/>
              <a:gd name="connsiteX13" fmla="*/ 3458994 w 3899238"/>
              <a:gd name="connsiteY13" fmla="*/ 4257586 h 4440737"/>
              <a:gd name="connsiteX14" fmla="*/ 3404370 w 3899238"/>
              <a:gd name="connsiteY14" fmla="*/ 4251161 h 4440737"/>
              <a:gd name="connsiteX15" fmla="*/ 3349745 w 3899238"/>
              <a:gd name="connsiteY15" fmla="*/ 4243126 h 4440737"/>
              <a:gd name="connsiteX16" fmla="*/ 3295122 w 3899238"/>
              <a:gd name="connsiteY16" fmla="*/ 4236702 h 4440737"/>
              <a:gd name="connsiteX17" fmla="*/ 3240496 w 3899238"/>
              <a:gd name="connsiteY17" fmla="*/ 4233488 h 4440737"/>
              <a:gd name="connsiteX18" fmla="*/ 3187479 w 3899238"/>
              <a:gd name="connsiteY18" fmla="*/ 4233488 h 4440737"/>
              <a:gd name="connsiteX19" fmla="*/ 3137676 w 3899238"/>
              <a:gd name="connsiteY19" fmla="*/ 4239914 h 4440737"/>
              <a:gd name="connsiteX20" fmla="*/ 3086265 w 3899238"/>
              <a:gd name="connsiteY20" fmla="*/ 4252768 h 4440737"/>
              <a:gd name="connsiteX21" fmla="*/ 3039673 w 3899238"/>
              <a:gd name="connsiteY21" fmla="*/ 4272045 h 4440737"/>
              <a:gd name="connsiteX22" fmla="*/ 2991476 w 3899238"/>
              <a:gd name="connsiteY22" fmla="*/ 4297752 h 4440737"/>
              <a:gd name="connsiteX23" fmla="*/ 2943279 w 3899238"/>
              <a:gd name="connsiteY23" fmla="*/ 4323458 h 4440737"/>
              <a:gd name="connsiteX24" fmla="*/ 2895080 w 3899238"/>
              <a:gd name="connsiteY24" fmla="*/ 4352375 h 4440737"/>
              <a:gd name="connsiteX25" fmla="*/ 2848488 w 3899238"/>
              <a:gd name="connsiteY25" fmla="*/ 4379687 h 4440737"/>
              <a:gd name="connsiteX26" fmla="*/ 2798686 w 3899238"/>
              <a:gd name="connsiteY26" fmla="*/ 4403786 h 4440737"/>
              <a:gd name="connsiteX27" fmla="*/ 2750487 w 3899238"/>
              <a:gd name="connsiteY27" fmla="*/ 4423066 h 4440737"/>
              <a:gd name="connsiteX28" fmla="*/ 2700682 w 3899238"/>
              <a:gd name="connsiteY28" fmla="*/ 4435919 h 4440737"/>
              <a:gd name="connsiteX29" fmla="*/ 2649272 w 3899238"/>
              <a:gd name="connsiteY29" fmla="*/ 4440737 h 4440737"/>
              <a:gd name="connsiteX30" fmla="*/ 2597861 w 3899238"/>
              <a:gd name="connsiteY30" fmla="*/ 4435919 h 4440737"/>
              <a:gd name="connsiteX31" fmla="*/ 2548056 w 3899238"/>
              <a:gd name="connsiteY31" fmla="*/ 4423066 h 4440737"/>
              <a:gd name="connsiteX32" fmla="*/ 2499860 w 3899238"/>
              <a:gd name="connsiteY32" fmla="*/ 4403786 h 4440737"/>
              <a:gd name="connsiteX33" fmla="*/ 2450055 w 3899238"/>
              <a:gd name="connsiteY33" fmla="*/ 4379687 h 4440737"/>
              <a:gd name="connsiteX34" fmla="*/ 2403463 w 3899238"/>
              <a:gd name="connsiteY34" fmla="*/ 4352375 h 4440737"/>
              <a:gd name="connsiteX35" fmla="*/ 2355266 w 3899238"/>
              <a:gd name="connsiteY35" fmla="*/ 4323458 h 4440737"/>
              <a:gd name="connsiteX36" fmla="*/ 2307067 w 3899238"/>
              <a:gd name="connsiteY36" fmla="*/ 4297752 h 4440737"/>
              <a:gd name="connsiteX37" fmla="*/ 2258871 w 3899238"/>
              <a:gd name="connsiteY37" fmla="*/ 4272045 h 4440737"/>
              <a:gd name="connsiteX38" fmla="*/ 2210674 w 3899238"/>
              <a:gd name="connsiteY38" fmla="*/ 4252768 h 4440737"/>
              <a:gd name="connsiteX39" fmla="*/ 2160869 w 3899238"/>
              <a:gd name="connsiteY39" fmla="*/ 4239914 h 4440737"/>
              <a:gd name="connsiteX40" fmla="*/ 2111064 w 3899238"/>
              <a:gd name="connsiteY40" fmla="*/ 4233488 h 4440737"/>
              <a:gd name="connsiteX41" fmla="*/ 2058045 w 3899238"/>
              <a:gd name="connsiteY41" fmla="*/ 4233488 h 4440737"/>
              <a:gd name="connsiteX42" fmla="*/ 2003421 w 3899238"/>
              <a:gd name="connsiteY42" fmla="*/ 4236702 h 4440737"/>
              <a:gd name="connsiteX43" fmla="*/ 1948798 w 3899238"/>
              <a:gd name="connsiteY43" fmla="*/ 4243126 h 4440737"/>
              <a:gd name="connsiteX44" fmla="*/ 1894173 w 3899238"/>
              <a:gd name="connsiteY44" fmla="*/ 4251161 h 4440737"/>
              <a:gd name="connsiteX45" fmla="*/ 1839548 w 3899238"/>
              <a:gd name="connsiteY45" fmla="*/ 4257586 h 4440737"/>
              <a:gd name="connsiteX46" fmla="*/ 1784924 w 3899238"/>
              <a:gd name="connsiteY46" fmla="*/ 4262406 h 4440737"/>
              <a:gd name="connsiteX47" fmla="*/ 1733515 w 3899238"/>
              <a:gd name="connsiteY47" fmla="*/ 4260800 h 4440737"/>
              <a:gd name="connsiteX48" fmla="*/ 1683711 w 3899238"/>
              <a:gd name="connsiteY48" fmla="*/ 4254374 h 4440737"/>
              <a:gd name="connsiteX49" fmla="*/ 1635512 w 3899238"/>
              <a:gd name="connsiteY49" fmla="*/ 4239914 h 4440737"/>
              <a:gd name="connsiteX50" fmla="*/ 1595348 w 3899238"/>
              <a:gd name="connsiteY50" fmla="*/ 4219028 h 4440737"/>
              <a:gd name="connsiteX51" fmla="*/ 1556788 w 3899238"/>
              <a:gd name="connsiteY51" fmla="*/ 4191715 h 4440737"/>
              <a:gd name="connsiteX52" fmla="*/ 1523051 w 3899238"/>
              <a:gd name="connsiteY52" fmla="*/ 4159584 h 4440737"/>
              <a:gd name="connsiteX53" fmla="*/ 1489311 w 3899238"/>
              <a:gd name="connsiteY53" fmla="*/ 4122633 h 4440737"/>
              <a:gd name="connsiteX54" fmla="*/ 1458786 w 3899238"/>
              <a:gd name="connsiteY54" fmla="*/ 4084075 h 4440737"/>
              <a:gd name="connsiteX55" fmla="*/ 1428262 w 3899238"/>
              <a:gd name="connsiteY55" fmla="*/ 4043909 h 4440737"/>
              <a:gd name="connsiteX56" fmla="*/ 1397736 w 3899238"/>
              <a:gd name="connsiteY56" fmla="*/ 4003746 h 4440737"/>
              <a:gd name="connsiteX57" fmla="*/ 1367212 w 3899238"/>
              <a:gd name="connsiteY57" fmla="*/ 3965188 h 4440737"/>
              <a:gd name="connsiteX58" fmla="*/ 1335079 w 3899238"/>
              <a:gd name="connsiteY58" fmla="*/ 3928236 h 4440737"/>
              <a:gd name="connsiteX59" fmla="*/ 1298127 w 3899238"/>
              <a:gd name="connsiteY59" fmla="*/ 3896104 h 4440737"/>
              <a:gd name="connsiteX60" fmla="*/ 1262782 w 3899238"/>
              <a:gd name="connsiteY60" fmla="*/ 3867185 h 4440737"/>
              <a:gd name="connsiteX61" fmla="*/ 1222617 w 3899238"/>
              <a:gd name="connsiteY61" fmla="*/ 3844694 h 4440737"/>
              <a:gd name="connsiteX62" fmla="*/ 1179239 w 3899238"/>
              <a:gd name="connsiteY62" fmla="*/ 3825414 h 4440737"/>
              <a:gd name="connsiteX63" fmla="*/ 1132648 w 3899238"/>
              <a:gd name="connsiteY63" fmla="*/ 3809349 h 4440737"/>
              <a:gd name="connsiteX64" fmla="*/ 1084450 w 3899238"/>
              <a:gd name="connsiteY64" fmla="*/ 3794889 h 4440737"/>
              <a:gd name="connsiteX65" fmla="*/ 1036254 w 3899238"/>
              <a:gd name="connsiteY65" fmla="*/ 3782037 h 4440737"/>
              <a:gd name="connsiteX66" fmla="*/ 986449 w 3899238"/>
              <a:gd name="connsiteY66" fmla="*/ 3769183 h 4440737"/>
              <a:gd name="connsiteX67" fmla="*/ 939858 w 3899238"/>
              <a:gd name="connsiteY67" fmla="*/ 3754724 h 4440737"/>
              <a:gd name="connsiteX68" fmla="*/ 893265 w 3899238"/>
              <a:gd name="connsiteY68" fmla="*/ 3738658 h 4440737"/>
              <a:gd name="connsiteX69" fmla="*/ 849889 w 3899238"/>
              <a:gd name="connsiteY69" fmla="*/ 3719378 h 4440737"/>
              <a:gd name="connsiteX70" fmla="*/ 811329 w 3899238"/>
              <a:gd name="connsiteY70" fmla="*/ 3695279 h 4440737"/>
              <a:gd name="connsiteX71" fmla="*/ 775984 w 3899238"/>
              <a:gd name="connsiteY71" fmla="*/ 3666361 h 4440737"/>
              <a:gd name="connsiteX72" fmla="*/ 747067 w 3899238"/>
              <a:gd name="connsiteY72" fmla="*/ 3631017 h 4440737"/>
              <a:gd name="connsiteX73" fmla="*/ 722968 w 3899238"/>
              <a:gd name="connsiteY73" fmla="*/ 3592458 h 4440737"/>
              <a:gd name="connsiteX74" fmla="*/ 703688 w 3899238"/>
              <a:gd name="connsiteY74" fmla="*/ 3549080 h 4440737"/>
              <a:gd name="connsiteX75" fmla="*/ 687623 w 3899238"/>
              <a:gd name="connsiteY75" fmla="*/ 3502490 h 4440737"/>
              <a:gd name="connsiteX76" fmla="*/ 673164 w 3899238"/>
              <a:gd name="connsiteY76" fmla="*/ 3455899 h 4440737"/>
              <a:gd name="connsiteX77" fmla="*/ 660311 w 3899238"/>
              <a:gd name="connsiteY77" fmla="*/ 3406094 h 4440737"/>
              <a:gd name="connsiteX78" fmla="*/ 647457 w 3899238"/>
              <a:gd name="connsiteY78" fmla="*/ 3357897 h 4440737"/>
              <a:gd name="connsiteX79" fmla="*/ 632998 w 3899238"/>
              <a:gd name="connsiteY79" fmla="*/ 3309699 h 4440737"/>
              <a:gd name="connsiteX80" fmla="*/ 616932 w 3899238"/>
              <a:gd name="connsiteY80" fmla="*/ 3263106 h 4440737"/>
              <a:gd name="connsiteX81" fmla="*/ 597652 w 3899238"/>
              <a:gd name="connsiteY81" fmla="*/ 3219728 h 4440737"/>
              <a:gd name="connsiteX82" fmla="*/ 575160 w 3899238"/>
              <a:gd name="connsiteY82" fmla="*/ 3179564 h 4440737"/>
              <a:gd name="connsiteX83" fmla="*/ 546244 w 3899238"/>
              <a:gd name="connsiteY83" fmla="*/ 3144219 h 4440737"/>
              <a:gd name="connsiteX84" fmla="*/ 514110 w 3899238"/>
              <a:gd name="connsiteY84" fmla="*/ 3107267 h 4440737"/>
              <a:gd name="connsiteX85" fmla="*/ 477159 w 3899238"/>
              <a:gd name="connsiteY85" fmla="*/ 3075136 h 4440737"/>
              <a:gd name="connsiteX86" fmla="*/ 436993 w 3899238"/>
              <a:gd name="connsiteY86" fmla="*/ 3044611 h 4440737"/>
              <a:gd name="connsiteX87" fmla="*/ 396829 w 3899238"/>
              <a:gd name="connsiteY87" fmla="*/ 3014086 h 4440737"/>
              <a:gd name="connsiteX88" fmla="*/ 356664 w 3899238"/>
              <a:gd name="connsiteY88" fmla="*/ 2983561 h 4440737"/>
              <a:gd name="connsiteX89" fmla="*/ 318105 w 3899238"/>
              <a:gd name="connsiteY89" fmla="*/ 2953035 h 4440737"/>
              <a:gd name="connsiteX90" fmla="*/ 281154 w 3899238"/>
              <a:gd name="connsiteY90" fmla="*/ 2919298 h 4440737"/>
              <a:gd name="connsiteX91" fmla="*/ 249022 w 3899238"/>
              <a:gd name="connsiteY91" fmla="*/ 2885559 h 4440737"/>
              <a:gd name="connsiteX92" fmla="*/ 221711 w 3899238"/>
              <a:gd name="connsiteY92" fmla="*/ 2847001 h 4440737"/>
              <a:gd name="connsiteX93" fmla="*/ 200826 w 3899238"/>
              <a:gd name="connsiteY93" fmla="*/ 2806837 h 4440737"/>
              <a:gd name="connsiteX94" fmla="*/ 186366 w 3899238"/>
              <a:gd name="connsiteY94" fmla="*/ 2758640 h 4440737"/>
              <a:gd name="connsiteX95" fmla="*/ 179940 w 3899238"/>
              <a:gd name="connsiteY95" fmla="*/ 2708835 h 4440737"/>
              <a:gd name="connsiteX96" fmla="*/ 178332 w 3899238"/>
              <a:gd name="connsiteY96" fmla="*/ 2657422 h 4440737"/>
              <a:gd name="connsiteX97" fmla="*/ 183152 w 3899238"/>
              <a:gd name="connsiteY97" fmla="*/ 2602799 h 4440737"/>
              <a:gd name="connsiteX98" fmla="*/ 189578 w 3899238"/>
              <a:gd name="connsiteY98" fmla="*/ 2548175 h 4440737"/>
              <a:gd name="connsiteX99" fmla="*/ 197611 w 3899238"/>
              <a:gd name="connsiteY99" fmla="*/ 2493550 h 4440737"/>
              <a:gd name="connsiteX100" fmla="*/ 204038 w 3899238"/>
              <a:gd name="connsiteY100" fmla="*/ 2438927 h 4440737"/>
              <a:gd name="connsiteX101" fmla="*/ 207252 w 3899238"/>
              <a:gd name="connsiteY101" fmla="*/ 2384303 h 4440737"/>
              <a:gd name="connsiteX102" fmla="*/ 207252 w 3899238"/>
              <a:gd name="connsiteY102" fmla="*/ 2331284 h 4440737"/>
              <a:gd name="connsiteX103" fmla="*/ 200826 w 3899238"/>
              <a:gd name="connsiteY103" fmla="*/ 2281482 h 4440737"/>
              <a:gd name="connsiteX104" fmla="*/ 187972 w 3899238"/>
              <a:gd name="connsiteY104" fmla="*/ 2231678 h 4440737"/>
              <a:gd name="connsiteX105" fmla="*/ 168693 w 3899238"/>
              <a:gd name="connsiteY105" fmla="*/ 2185085 h 4440737"/>
              <a:gd name="connsiteX106" fmla="*/ 144595 w 3899238"/>
              <a:gd name="connsiteY106" fmla="*/ 2136888 h 4440737"/>
              <a:gd name="connsiteX107" fmla="*/ 117281 w 3899238"/>
              <a:gd name="connsiteY107" fmla="*/ 2088692 h 4440737"/>
              <a:gd name="connsiteX108" fmla="*/ 88364 w 3899238"/>
              <a:gd name="connsiteY108" fmla="*/ 2040493 h 4440737"/>
              <a:gd name="connsiteX109" fmla="*/ 61052 w 3899238"/>
              <a:gd name="connsiteY109" fmla="*/ 1993900 h 4440737"/>
              <a:gd name="connsiteX110" fmla="*/ 36952 w 3899238"/>
              <a:gd name="connsiteY110" fmla="*/ 1944098 h 4440737"/>
              <a:gd name="connsiteX111" fmla="*/ 17674 w 3899238"/>
              <a:gd name="connsiteY111" fmla="*/ 1895899 h 4440737"/>
              <a:gd name="connsiteX112" fmla="*/ 4821 w 3899238"/>
              <a:gd name="connsiteY112" fmla="*/ 1846094 h 4440737"/>
              <a:gd name="connsiteX113" fmla="*/ 0 w 3899238"/>
              <a:gd name="connsiteY113" fmla="*/ 1794683 h 4440737"/>
              <a:gd name="connsiteX114" fmla="*/ 4821 w 3899238"/>
              <a:gd name="connsiteY114" fmla="*/ 1743274 h 4440737"/>
              <a:gd name="connsiteX115" fmla="*/ 17674 w 3899238"/>
              <a:gd name="connsiteY115" fmla="*/ 1693470 h 4440737"/>
              <a:gd name="connsiteX116" fmla="*/ 36952 w 3899238"/>
              <a:gd name="connsiteY116" fmla="*/ 1645271 h 4440737"/>
              <a:gd name="connsiteX117" fmla="*/ 61052 w 3899238"/>
              <a:gd name="connsiteY117" fmla="*/ 1595468 h 4440737"/>
              <a:gd name="connsiteX118" fmla="*/ 88364 w 3899238"/>
              <a:gd name="connsiteY118" fmla="*/ 1548875 h 4440737"/>
              <a:gd name="connsiteX119" fmla="*/ 117281 w 3899238"/>
              <a:gd name="connsiteY119" fmla="*/ 1500679 h 4440737"/>
              <a:gd name="connsiteX120" fmla="*/ 144595 w 3899238"/>
              <a:gd name="connsiteY120" fmla="*/ 1452481 h 4440737"/>
              <a:gd name="connsiteX121" fmla="*/ 168693 w 3899238"/>
              <a:gd name="connsiteY121" fmla="*/ 1404284 h 4440737"/>
              <a:gd name="connsiteX122" fmla="*/ 187972 w 3899238"/>
              <a:gd name="connsiteY122" fmla="*/ 1357691 h 4440737"/>
              <a:gd name="connsiteX123" fmla="*/ 200826 w 3899238"/>
              <a:gd name="connsiteY123" fmla="*/ 1307887 h 4440737"/>
              <a:gd name="connsiteX124" fmla="*/ 207252 w 3899238"/>
              <a:gd name="connsiteY124" fmla="*/ 1258084 h 4440737"/>
              <a:gd name="connsiteX125" fmla="*/ 207252 w 3899238"/>
              <a:gd name="connsiteY125" fmla="*/ 1205067 h 4440737"/>
              <a:gd name="connsiteX126" fmla="*/ 204038 w 3899238"/>
              <a:gd name="connsiteY126" fmla="*/ 1150442 h 4440737"/>
              <a:gd name="connsiteX127" fmla="*/ 197611 w 3899238"/>
              <a:gd name="connsiteY127" fmla="*/ 1095818 h 4440737"/>
              <a:gd name="connsiteX128" fmla="*/ 189578 w 3899238"/>
              <a:gd name="connsiteY128" fmla="*/ 1041193 h 4440737"/>
              <a:gd name="connsiteX129" fmla="*/ 183152 w 3899238"/>
              <a:gd name="connsiteY129" fmla="*/ 986570 h 4440737"/>
              <a:gd name="connsiteX130" fmla="*/ 178332 w 3899238"/>
              <a:gd name="connsiteY130" fmla="*/ 931946 h 4440737"/>
              <a:gd name="connsiteX131" fmla="*/ 179940 w 3899238"/>
              <a:gd name="connsiteY131" fmla="*/ 880535 h 4440737"/>
              <a:gd name="connsiteX132" fmla="*/ 186366 w 3899238"/>
              <a:gd name="connsiteY132" fmla="*/ 830731 h 4440737"/>
              <a:gd name="connsiteX133" fmla="*/ 200826 w 3899238"/>
              <a:gd name="connsiteY133" fmla="*/ 782532 h 4440737"/>
              <a:gd name="connsiteX134" fmla="*/ 221711 w 3899238"/>
              <a:gd name="connsiteY134" fmla="*/ 742369 h 4440737"/>
              <a:gd name="connsiteX135" fmla="*/ 249022 w 3899238"/>
              <a:gd name="connsiteY135" fmla="*/ 703811 h 4440737"/>
              <a:gd name="connsiteX136" fmla="*/ 281154 w 3899238"/>
              <a:gd name="connsiteY136" fmla="*/ 670071 h 4440737"/>
              <a:gd name="connsiteX137" fmla="*/ 318105 w 3899238"/>
              <a:gd name="connsiteY137" fmla="*/ 636334 h 4440737"/>
              <a:gd name="connsiteX138" fmla="*/ 356664 w 3899238"/>
              <a:gd name="connsiteY138" fmla="*/ 605807 h 4440737"/>
              <a:gd name="connsiteX139" fmla="*/ 396829 w 3899238"/>
              <a:gd name="connsiteY139" fmla="*/ 575282 h 4440737"/>
              <a:gd name="connsiteX140" fmla="*/ 436993 w 3899238"/>
              <a:gd name="connsiteY140" fmla="*/ 544757 h 4440737"/>
              <a:gd name="connsiteX141" fmla="*/ 477159 w 3899238"/>
              <a:gd name="connsiteY141" fmla="*/ 514232 h 4440737"/>
              <a:gd name="connsiteX142" fmla="*/ 514110 w 3899238"/>
              <a:gd name="connsiteY142" fmla="*/ 482101 h 4440737"/>
              <a:gd name="connsiteX143" fmla="*/ 546244 w 3899238"/>
              <a:gd name="connsiteY143" fmla="*/ 445150 h 4440737"/>
              <a:gd name="connsiteX144" fmla="*/ 575160 w 3899238"/>
              <a:gd name="connsiteY144" fmla="*/ 409804 h 4440737"/>
              <a:gd name="connsiteX145" fmla="*/ 597652 w 3899238"/>
              <a:gd name="connsiteY145" fmla="*/ 369640 h 4440737"/>
              <a:gd name="connsiteX146" fmla="*/ 616932 w 3899238"/>
              <a:gd name="connsiteY146" fmla="*/ 326262 h 4440737"/>
              <a:gd name="connsiteX147" fmla="*/ 632998 w 3899238"/>
              <a:gd name="connsiteY147" fmla="*/ 279670 h 4440737"/>
              <a:gd name="connsiteX148" fmla="*/ 647457 w 3899238"/>
              <a:gd name="connsiteY148" fmla="*/ 231471 h 4440737"/>
              <a:gd name="connsiteX149" fmla="*/ 660311 w 3899238"/>
              <a:gd name="connsiteY149" fmla="*/ 183274 h 4440737"/>
              <a:gd name="connsiteX150" fmla="*/ 673164 w 3899238"/>
              <a:gd name="connsiteY150" fmla="*/ 133470 h 4440737"/>
              <a:gd name="connsiteX151" fmla="*/ 687623 w 3899238"/>
              <a:gd name="connsiteY151" fmla="*/ 86880 h 4440737"/>
              <a:gd name="connsiteX152" fmla="*/ 703688 w 3899238"/>
              <a:gd name="connsiteY152" fmla="*/ 40287 h 44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899238" h="4440737">
                <a:moveTo>
                  <a:pt x="721595" y="0"/>
                </a:moveTo>
                <a:lnTo>
                  <a:pt x="3899238" y="0"/>
                </a:lnTo>
                <a:lnTo>
                  <a:pt x="3899238" y="4005810"/>
                </a:lnTo>
                <a:lnTo>
                  <a:pt x="3870282" y="4043909"/>
                </a:lnTo>
                <a:lnTo>
                  <a:pt x="3839757" y="4084075"/>
                </a:lnTo>
                <a:lnTo>
                  <a:pt x="3809232" y="4122633"/>
                </a:lnTo>
                <a:lnTo>
                  <a:pt x="3775493" y="4159584"/>
                </a:lnTo>
                <a:lnTo>
                  <a:pt x="3741754" y="4191715"/>
                </a:lnTo>
                <a:lnTo>
                  <a:pt x="3703197" y="4219028"/>
                </a:lnTo>
                <a:lnTo>
                  <a:pt x="3663032" y="4239914"/>
                </a:lnTo>
                <a:lnTo>
                  <a:pt x="3614833" y="4254374"/>
                </a:lnTo>
                <a:lnTo>
                  <a:pt x="3565028" y="4260800"/>
                </a:lnTo>
                <a:lnTo>
                  <a:pt x="3513619" y="4262406"/>
                </a:lnTo>
                <a:lnTo>
                  <a:pt x="3458994" y="4257586"/>
                </a:lnTo>
                <a:lnTo>
                  <a:pt x="3404370" y="4251161"/>
                </a:lnTo>
                <a:lnTo>
                  <a:pt x="3349745" y="4243126"/>
                </a:lnTo>
                <a:lnTo>
                  <a:pt x="3295122" y="4236702"/>
                </a:lnTo>
                <a:lnTo>
                  <a:pt x="3240496" y="4233488"/>
                </a:lnTo>
                <a:lnTo>
                  <a:pt x="3187479" y="4233488"/>
                </a:lnTo>
                <a:lnTo>
                  <a:pt x="3137676" y="4239914"/>
                </a:lnTo>
                <a:lnTo>
                  <a:pt x="3086265" y="4252768"/>
                </a:lnTo>
                <a:lnTo>
                  <a:pt x="3039673" y="4272045"/>
                </a:lnTo>
                <a:lnTo>
                  <a:pt x="2991476" y="4297752"/>
                </a:lnTo>
                <a:lnTo>
                  <a:pt x="2943279" y="4323458"/>
                </a:lnTo>
                <a:lnTo>
                  <a:pt x="2895080" y="4352375"/>
                </a:lnTo>
                <a:lnTo>
                  <a:pt x="2848488" y="4379687"/>
                </a:lnTo>
                <a:lnTo>
                  <a:pt x="2798686" y="4403786"/>
                </a:lnTo>
                <a:lnTo>
                  <a:pt x="2750487" y="4423066"/>
                </a:lnTo>
                <a:lnTo>
                  <a:pt x="2700682" y="4435919"/>
                </a:lnTo>
                <a:lnTo>
                  <a:pt x="2649272" y="4440737"/>
                </a:lnTo>
                <a:lnTo>
                  <a:pt x="2597861" y="4435919"/>
                </a:lnTo>
                <a:lnTo>
                  <a:pt x="2548056" y="4423066"/>
                </a:lnTo>
                <a:lnTo>
                  <a:pt x="2499860" y="4403786"/>
                </a:lnTo>
                <a:lnTo>
                  <a:pt x="2450055" y="4379687"/>
                </a:lnTo>
                <a:lnTo>
                  <a:pt x="2403463" y="4352375"/>
                </a:lnTo>
                <a:lnTo>
                  <a:pt x="2355266" y="4323458"/>
                </a:lnTo>
                <a:lnTo>
                  <a:pt x="2307067" y="4297752"/>
                </a:lnTo>
                <a:lnTo>
                  <a:pt x="2258871" y="4272045"/>
                </a:lnTo>
                <a:lnTo>
                  <a:pt x="2210674" y="4252768"/>
                </a:lnTo>
                <a:lnTo>
                  <a:pt x="2160869" y="4239914"/>
                </a:lnTo>
                <a:lnTo>
                  <a:pt x="2111064" y="4233488"/>
                </a:lnTo>
                <a:lnTo>
                  <a:pt x="2058045" y="4233488"/>
                </a:lnTo>
                <a:lnTo>
                  <a:pt x="2003421" y="4236702"/>
                </a:lnTo>
                <a:lnTo>
                  <a:pt x="1948798" y="4243126"/>
                </a:lnTo>
                <a:lnTo>
                  <a:pt x="1894173" y="4251161"/>
                </a:lnTo>
                <a:lnTo>
                  <a:pt x="1839548" y="4257586"/>
                </a:lnTo>
                <a:lnTo>
                  <a:pt x="1784924" y="4262406"/>
                </a:lnTo>
                <a:lnTo>
                  <a:pt x="1733515" y="4260800"/>
                </a:lnTo>
                <a:lnTo>
                  <a:pt x="1683711" y="4254374"/>
                </a:lnTo>
                <a:lnTo>
                  <a:pt x="1635512" y="4239914"/>
                </a:lnTo>
                <a:lnTo>
                  <a:pt x="1595348" y="4219028"/>
                </a:lnTo>
                <a:lnTo>
                  <a:pt x="1556788" y="4191715"/>
                </a:lnTo>
                <a:lnTo>
                  <a:pt x="1523051" y="4159584"/>
                </a:lnTo>
                <a:lnTo>
                  <a:pt x="1489311" y="4122633"/>
                </a:lnTo>
                <a:lnTo>
                  <a:pt x="1458786" y="4084075"/>
                </a:lnTo>
                <a:lnTo>
                  <a:pt x="1428262" y="4043909"/>
                </a:lnTo>
                <a:lnTo>
                  <a:pt x="1397736" y="4003746"/>
                </a:lnTo>
                <a:lnTo>
                  <a:pt x="1367212" y="3965188"/>
                </a:lnTo>
                <a:lnTo>
                  <a:pt x="1335079" y="3928236"/>
                </a:lnTo>
                <a:lnTo>
                  <a:pt x="1298127" y="3896104"/>
                </a:lnTo>
                <a:lnTo>
                  <a:pt x="1262782" y="3867185"/>
                </a:lnTo>
                <a:lnTo>
                  <a:pt x="1222617" y="3844694"/>
                </a:lnTo>
                <a:lnTo>
                  <a:pt x="1179239" y="3825414"/>
                </a:lnTo>
                <a:lnTo>
                  <a:pt x="1132648" y="3809349"/>
                </a:lnTo>
                <a:lnTo>
                  <a:pt x="1084450" y="3794889"/>
                </a:lnTo>
                <a:lnTo>
                  <a:pt x="1036254" y="3782037"/>
                </a:lnTo>
                <a:lnTo>
                  <a:pt x="986449" y="3769183"/>
                </a:lnTo>
                <a:lnTo>
                  <a:pt x="939858" y="3754724"/>
                </a:lnTo>
                <a:lnTo>
                  <a:pt x="893265" y="3738658"/>
                </a:lnTo>
                <a:lnTo>
                  <a:pt x="849889" y="3719378"/>
                </a:lnTo>
                <a:lnTo>
                  <a:pt x="811329" y="3695279"/>
                </a:lnTo>
                <a:lnTo>
                  <a:pt x="775984" y="3666361"/>
                </a:lnTo>
                <a:lnTo>
                  <a:pt x="747067" y="3631017"/>
                </a:lnTo>
                <a:lnTo>
                  <a:pt x="722968" y="3592458"/>
                </a:lnTo>
                <a:lnTo>
                  <a:pt x="703688" y="3549080"/>
                </a:lnTo>
                <a:lnTo>
                  <a:pt x="687623" y="3502490"/>
                </a:lnTo>
                <a:lnTo>
                  <a:pt x="673164" y="3455899"/>
                </a:lnTo>
                <a:lnTo>
                  <a:pt x="660311" y="3406094"/>
                </a:lnTo>
                <a:lnTo>
                  <a:pt x="647457" y="3357897"/>
                </a:lnTo>
                <a:lnTo>
                  <a:pt x="632998" y="3309699"/>
                </a:lnTo>
                <a:lnTo>
                  <a:pt x="616932" y="3263106"/>
                </a:lnTo>
                <a:lnTo>
                  <a:pt x="597652" y="3219728"/>
                </a:lnTo>
                <a:lnTo>
                  <a:pt x="575160" y="3179564"/>
                </a:lnTo>
                <a:lnTo>
                  <a:pt x="546244" y="3144219"/>
                </a:lnTo>
                <a:lnTo>
                  <a:pt x="514110" y="3107267"/>
                </a:lnTo>
                <a:lnTo>
                  <a:pt x="477159" y="3075136"/>
                </a:lnTo>
                <a:lnTo>
                  <a:pt x="436993" y="3044611"/>
                </a:lnTo>
                <a:lnTo>
                  <a:pt x="396829" y="3014086"/>
                </a:lnTo>
                <a:lnTo>
                  <a:pt x="356664" y="2983561"/>
                </a:lnTo>
                <a:lnTo>
                  <a:pt x="318105" y="2953035"/>
                </a:lnTo>
                <a:lnTo>
                  <a:pt x="281154" y="2919298"/>
                </a:lnTo>
                <a:lnTo>
                  <a:pt x="249022" y="2885559"/>
                </a:lnTo>
                <a:lnTo>
                  <a:pt x="221711" y="2847001"/>
                </a:lnTo>
                <a:lnTo>
                  <a:pt x="200826" y="2806837"/>
                </a:lnTo>
                <a:lnTo>
                  <a:pt x="186366" y="2758640"/>
                </a:lnTo>
                <a:lnTo>
                  <a:pt x="179940" y="2708835"/>
                </a:lnTo>
                <a:lnTo>
                  <a:pt x="178332" y="2657422"/>
                </a:lnTo>
                <a:lnTo>
                  <a:pt x="183152" y="2602799"/>
                </a:lnTo>
                <a:lnTo>
                  <a:pt x="189578" y="2548175"/>
                </a:lnTo>
                <a:lnTo>
                  <a:pt x="197611" y="2493550"/>
                </a:lnTo>
                <a:lnTo>
                  <a:pt x="204038" y="2438927"/>
                </a:lnTo>
                <a:lnTo>
                  <a:pt x="207252" y="2384303"/>
                </a:lnTo>
                <a:lnTo>
                  <a:pt x="207252" y="2331284"/>
                </a:lnTo>
                <a:lnTo>
                  <a:pt x="200826" y="2281482"/>
                </a:lnTo>
                <a:lnTo>
                  <a:pt x="187972" y="2231678"/>
                </a:lnTo>
                <a:lnTo>
                  <a:pt x="168693" y="2185085"/>
                </a:lnTo>
                <a:lnTo>
                  <a:pt x="144595" y="2136888"/>
                </a:lnTo>
                <a:lnTo>
                  <a:pt x="117281" y="2088692"/>
                </a:lnTo>
                <a:lnTo>
                  <a:pt x="88364" y="2040493"/>
                </a:lnTo>
                <a:lnTo>
                  <a:pt x="61052" y="1993900"/>
                </a:lnTo>
                <a:lnTo>
                  <a:pt x="36952" y="1944098"/>
                </a:lnTo>
                <a:lnTo>
                  <a:pt x="17674" y="1895899"/>
                </a:lnTo>
                <a:lnTo>
                  <a:pt x="4821" y="1846094"/>
                </a:lnTo>
                <a:lnTo>
                  <a:pt x="0" y="1794683"/>
                </a:lnTo>
                <a:lnTo>
                  <a:pt x="4821" y="1743274"/>
                </a:lnTo>
                <a:lnTo>
                  <a:pt x="17674" y="1693470"/>
                </a:lnTo>
                <a:lnTo>
                  <a:pt x="36952" y="1645271"/>
                </a:lnTo>
                <a:lnTo>
                  <a:pt x="61052" y="1595468"/>
                </a:lnTo>
                <a:lnTo>
                  <a:pt x="88364" y="1548875"/>
                </a:lnTo>
                <a:lnTo>
                  <a:pt x="117281" y="1500679"/>
                </a:lnTo>
                <a:lnTo>
                  <a:pt x="144595" y="1452481"/>
                </a:lnTo>
                <a:lnTo>
                  <a:pt x="168693" y="1404284"/>
                </a:lnTo>
                <a:lnTo>
                  <a:pt x="187972" y="1357691"/>
                </a:lnTo>
                <a:lnTo>
                  <a:pt x="200826" y="1307887"/>
                </a:lnTo>
                <a:lnTo>
                  <a:pt x="207252" y="1258084"/>
                </a:lnTo>
                <a:lnTo>
                  <a:pt x="207252" y="1205067"/>
                </a:lnTo>
                <a:lnTo>
                  <a:pt x="204038" y="1150442"/>
                </a:lnTo>
                <a:lnTo>
                  <a:pt x="197611" y="1095818"/>
                </a:lnTo>
                <a:lnTo>
                  <a:pt x="189578" y="1041193"/>
                </a:lnTo>
                <a:lnTo>
                  <a:pt x="183152" y="986570"/>
                </a:lnTo>
                <a:lnTo>
                  <a:pt x="178332" y="931946"/>
                </a:lnTo>
                <a:lnTo>
                  <a:pt x="179940" y="880535"/>
                </a:lnTo>
                <a:lnTo>
                  <a:pt x="186366" y="830731"/>
                </a:lnTo>
                <a:lnTo>
                  <a:pt x="200826" y="782532"/>
                </a:lnTo>
                <a:lnTo>
                  <a:pt x="221711" y="742369"/>
                </a:lnTo>
                <a:lnTo>
                  <a:pt x="249022" y="703811"/>
                </a:lnTo>
                <a:lnTo>
                  <a:pt x="281154" y="670071"/>
                </a:lnTo>
                <a:lnTo>
                  <a:pt x="318105" y="636334"/>
                </a:lnTo>
                <a:lnTo>
                  <a:pt x="356664" y="605807"/>
                </a:lnTo>
                <a:lnTo>
                  <a:pt x="396829" y="575282"/>
                </a:lnTo>
                <a:lnTo>
                  <a:pt x="436993" y="544757"/>
                </a:lnTo>
                <a:lnTo>
                  <a:pt x="477159" y="514232"/>
                </a:lnTo>
                <a:lnTo>
                  <a:pt x="514110" y="482101"/>
                </a:lnTo>
                <a:lnTo>
                  <a:pt x="546244" y="445150"/>
                </a:lnTo>
                <a:lnTo>
                  <a:pt x="575160" y="409804"/>
                </a:lnTo>
                <a:lnTo>
                  <a:pt x="597652" y="369640"/>
                </a:lnTo>
                <a:lnTo>
                  <a:pt x="616932" y="326262"/>
                </a:lnTo>
                <a:lnTo>
                  <a:pt x="632998" y="279670"/>
                </a:lnTo>
                <a:lnTo>
                  <a:pt x="647457" y="231471"/>
                </a:lnTo>
                <a:lnTo>
                  <a:pt x="660311" y="183274"/>
                </a:lnTo>
                <a:lnTo>
                  <a:pt x="673164" y="133470"/>
                </a:lnTo>
                <a:lnTo>
                  <a:pt x="687623" y="86880"/>
                </a:lnTo>
                <a:lnTo>
                  <a:pt x="703688" y="40287"/>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697F9D70-91AA-4E9A-B8BD-EA761FF732DB}"/>
              </a:ext>
            </a:extLst>
          </p:cNvPr>
          <p:cNvSpPr>
            <a:spLocks noGrp="1"/>
          </p:cNvSpPr>
          <p:nvPr>
            <p:ph type="body" idx="1"/>
          </p:nvPr>
        </p:nvSpPr>
        <p:spPr>
          <a:xfrm>
            <a:off x="4241299" y="1981395"/>
            <a:ext cx="6334075" cy="4440737"/>
          </a:xfrm>
        </p:spPr>
        <p:txBody>
          <a:bodyPr vert="horz" lIns="91440" tIns="45720" rIns="91440" bIns="45720" rtlCol="0" anchor="b">
            <a:normAutofit/>
          </a:bodyPr>
          <a:lstStyle/>
          <a:p>
            <a:pPr marL="0" lvl="1">
              <a:lnSpc>
                <a:spcPct val="150000"/>
              </a:lnSpc>
              <a:spcAft>
                <a:spcPts val="800"/>
              </a:spcAft>
            </a:pPr>
            <a:r>
              <a:rPr lang="en-US" sz="24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 Environment</a:t>
            </a:r>
          </a:p>
          <a:p>
            <a:pPr marL="0" lvl="1">
              <a:lnSpc>
                <a:spcPct val="150000"/>
              </a:lnSpc>
              <a:spcAft>
                <a:spcPts val="800"/>
              </a:spcAft>
            </a:pPr>
            <a:r>
              <a:rPr lang="en-US" sz="2400" dirty="0">
                <a:solidFill>
                  <a:schemeClr val="tx1"/>
                </a:solidFill>
                <a:latin typeface="Times New Roman" panose="02020603050405020304" pitchFamily="18" charset="0"/>
                <a:cs typeface="Times New Roman" panose="02020603050405020304" pitchFamily="18" charset="0"/>
              </a:rPr>
              <a:t>Tool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chemeClr val="tx1"/>
                </a:solidFill>
                <a:latin typeface="Times New Roman" panose="02020603050405020304" pitchFamily="18" charset="0"/>
                <a:cs typeface="Times New Roman" panose="02020603050405020304" pitchFamily="18" charset="0"/>
              </a:rPr>
              <a:t> Android Studio</a:t>
            </a:r>
          </a:p>
          <a:p>
            <a:pPr marL="0" lvl="1">
              <a:lnSpc>
                <a:spcPct val="150000"/>
              </a:lnSpc>
              <a:spcAft>
                <a:spcPts val="800"/>
              </a:spcAft>
            </a:pPr>
            <a:r>
              <a:rPr lang="en-US" sz="2400" dirty="0">
                <a:solidFill>
                  <a:schemeClr val="tx1"/>
                </a:solidFill>
                <a:latin typeface="Times New Roman" panose="02020603050405020304" pitchFamily="18" charset="0"/>
                <a:cs typeface="Times New Roman" panose="02020603050405020304" pitchFamily="18" charset="0"/>
              </a:rPr>
              <a:t>Software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chemeClr val="tx1"/>
                </a:solidFill>
                <a:latin typeface="Times New Roman" panose="02020603050405020304" pitchFamily="18" charset="0"/>
                <a:cs typeface="Times New Roman" panose="02020603050405020304" pitchFamily="18" charset="0"/>
              </a:rPr>
              <a:t> Windows 11, </a:t>
            </a:r>
            <a:r>
              <a:rPr lang="en-US" sz="2400" dirty="0" err="1">
                <a:solidFill>
                  <a:schemeClr val="tx1"/>
                </a:solidFill>
                <a:latin typeface="Times New Roman" panose="02020603050405020304" pitchFamily="18" charset="0"/>
                <a:cs typeface="Times New Roman" panose="02020603050405020304" pitchFamily="18" charset="0"/>
              </a:rPr>
              <a:t>Xiomi</a:t>
            </a:r>
            <a:r>
              <a:rPr lang="en-US" sz="2400" dirty="0">
                <a:solidFill>
                  <a:schemeClr val="tx1"/>
                </a:solidFill>
                <a:latin typeface="Times New Roman" panose="02020603050405020304" pitchFamily="18" charset="0"/>
                <a:cs typeface="Times New Roman" panose="02020603050405020304" pitchFamily="18" charset="0"/>
              </a:rPr>
              <a:t> Redmi Note 5 (as Android Device Support)</a:t>
            </a:r>
          </a:p>
          <a:p>
            <a:pPr marL="0" lvl="1">
              <a:lnSpc>
                <a:spcPct val="150000"/>
              </a:lnSpc>
              <a:spcAft>
                <a:spcPts val="800"/>
              </a:spcAft>
            </a:pPr>
            <a:r>
              <a:rPr lang="en-US" sz="2400" dirty="0">
                <a:solidFill>
                  <a:schemeClr val="tx1"/>
                </a:solidFill>
                <a:latin typeface="Times New Roman" panose="02020603050405020304" pitchFamily="18" charset="0"/>
                <a:cs typeface="Times New Roman" panose="02020603050405020304" pitchFamily="18" charset="0"/>
              </a:rPr>
              <a:t>Programming Language </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a:t>
            </a:r>
            <a:r>
              <a:rPr lang="en-US" sz="2400" dirty="0">
                <a:solidFill>
                  <a:schemeClr val="tx1"/>
                </a:solidFill>
                <a:latin typeface="Times New Roman" panose="02020603050405020304" pitchFamily="18" charset="0"/>
                <a:cs typeface="Times New Roman" panose="02020603050405020304" pitchFamily="18" charset="0"/>
              </a:rPr>
              <a:t> Kotlin</a:t>
            </a:r>
          </a:p>
        </p:txBody>
      </p:sp>
      <p:sp>
        <p:nvSpPr>
          <p:cNvPr id="28" name="Freeform: Shape 27">
            <a:extLst>
              <a:ext uri="{FF2B5EF4-FFF2-40B4-BE49-F238E27FC236}">
                <a16:creationId xmlns:a16="http://schemas.microsoft.com/office/drawing/2014/main" id="{A9568D7B-2371-4D48-B3AC-4AF261E9D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0114"/>
            <a:ext cx="3823007" cy="5938536"/>
          </a:xfrm>
          <a:custGeom>
            <a:avLst/>
            <a:gdLst>
              <a:gd name="connsiteX0" fmla="*/ 850164 w 3823007"/>
              <a:gd name="connsiteY0" fmla="*/ 0 h 5938536"/>
              <a:gd name="connsiteX1" fmla="*/ 907852 w 3823007"/>
              <a:gd name="connsiteY1" fmla="*/ 5407 h 5938536"/>
              <a:gd name="connsiteX2" fmla="*/ 963740 w 3823007"/>
              <a:gd name="connsiteY2" fmla="*/ 19831 h 5938536"/>
              <a:gd name="connsiteX3" fmla="*/ 1017825 w 3823007"/>
              <a:gd name="connsiteY3" fmla="*/ 41465 h 5938536"/>
              <a:gd name="connsiteX4" fmla="*/ 1073711 w 3823007"/>
              <a:gd name="connsiteY4" fmla="*/ 68507 h 5938536"/>
              <a:gd name="connsiteX5" fmla="*/ 1125995 w 3823007"/>
              <a:gd name="connsiteY5" fmla="*/ 99156 h 5938536"/>
              <a:gd name="connsiteX6" fmla="*/ 1180080 w 3823007"/>
              <a:gd name="connsiteY6" fmla="*/ 131607 h 5938536"/>
              <a:gd name="connsiteX7" fmla="*/ 1234163 w 3823007"/>
              <a:gd name="connsiteY7" fmla="*/ 160452 h 5938536"/>
              <a:gd name="connsiteX8" fmla="*/ 1288247 w 3823007"/>
              <a:gd name="connsiteY8" fmla="*/ 189298 h 5938536"/>
              <a:gd name="connsiteX9" fmla="*/ 1340530 w 3823007"/>
              <a:gd name="connsiteY9" fmla="*/ 210931 h 5938536"/>
              <a:gd name="connsiteX10" fmla="*/ 1398220 w 3823007"/>
              <a:gd name="connsiteY10" fmla="*/ 225354 h 5938536"/>
              <a:gd name="connsiteX11" fmla="*/ 1454106 w 3823007"/>
              <a:gd name="connsiteY11" fmla="*/ 232566 h 5938536"/>
              <a:gd name="connsiteX12" fmla="*/ 1513598 w 3823007"/>
              <a:gd name="connsiteY12" fmla="*/ 232566 h 5938536"/>
              <a:gd name="connsiteX13" fmla="*/ 1574895 w 3823007"/>
              <a:gd name="connsiteY13" fmla="*/ 228961 h 5938536"/>
              <a:gd name="connsiteX14" fmla="*/ 1636190 w 3823007"/>
              <a:gd name="connsiteY14" fmla="*/ 221749 h 5938536"/>
              <a:gd name="connsiteX15" fmla="*/ 1697487 w 3823007"/>
              <a:gd name="connsiteY15" fmla="*/ 212735 h 5938536"/>
              <a:gd name="connsiteX16" fmla="*/ 1758782 w 3823007"/>
              <a:gd name="connsiteY16" fmla="*/ 205524 h 5938536"/>
              <a:gd name="connsiteX17" fmla="*/ 1820079 w 3823007"/>
              <a:gd name="connsiteY17" fmla="*/ 200114 h 5938536"/>
              <a:gd name="connsiteX18" fmla="*/ 1877767 w 3823007"/>
              <a:gd name="connsiteY18" fmla="*/ 201917 h 5938536"/>
              <a:gd name="connsiteX19" fmla="*/ 1933655 w 3823007"/>
              <a:gd name="connsiteY19" fmla="*/ 209128 h 5938536"/>
              <a:gd name="connsiteX20" fmla="*/ 1987740 w 3823007"/>
              <a:gd name="connsiteY20" fmla="*/ 225354 h 5938536"/>
              <a:gd name="connsiteX21" fmla="*/ 2032812 w 3823007"/>
              <a:gd name="connsiteY21" fmla="*/ 248791 h 5938536"/>
              <a:gd name="connsiteX22" fmla="*/ 2076077 w 3823007"/>
              <a:gd name="connsiteY22" fmla="*/ 279440 h 5938536"/>
              <a:gd name="connsiteX23" fmla="*/ 2113937 w 3823007"/>
              <a:gd name="connsiteY23" fmla="*/ 315496 h 5938536"/>
              <a:gd name="connsiteX24" fmla="*/ 2151797 w 3823007"/>
              <a:gd name="connsiteY24" fmla="*/ 356961 h 5938536"/>
              <a:gd name="connsiteX25" fmla="*/ 2186050 w 3823007"/>
              <a:gd name="connsiteY25" fmla="*/ 400229 h 5938536"/>
              <a:gd name="connsiteX26" fmla="*/ 2220303 w 3823007"/>
              <a:gd name="connsiteY26" fmla="*/ 445301 h 5938536"/>
              <a:gd name="connsiteX27" fmla="*/ 2254556 w 3823007"/>
              <a:gd name="connsiteY27" fmla="*/ 490371 h 5938536"/>
              <a:gd name="connsiteX28" fmla="*/ 2288810 w 3823007"/>
              <a:gd name="connsiteY28" fmla="*/ 533638 h 5938536"/>
              <a:gd name="connsiteX29" fmla="*/ 2324867 w 3823007"/>
              <a:gd name="connsiteY29" fmla="*/ 575103 h 5938536"/>
              <a:gd name="connsiteX30" fmla="*/ 2366332 w 3823007"/>
              <a:gd name="connsiteY30" fmla="*/ 611161 h 5938536"/>
              <a:gd name="connsiteX31" fmla="*/ 2405994 w 3823007"/>
              <a:gd name="connsiteY31" fmla="*/ 643613 h 5938536"/>
              <a:gd name="connsiteX32" fmla="*/ 2451064 w 3823007"/>
              <a:gd name="connsiteY32" fmla="*/ 668850 h 5938536"/>
              <a:gd name="connsiteX33" fmla="*/ 2499740 w 3823007"/>
              <a:gd name="connsiteY33" fmla="*/ 690485 h 5938536"/>
              <a:gd name="connsiteX34" fmla="*/ 2552021 w 3823007"/>
              <a:gd name="connsiteY34" fmla="*/ 708513 h 5938536"/>
              <a:gd name="connsiteX35" fmla="*/ 2606105 w 3823007"/>
              <a:gd name="connsiteY35" fmla="*/ 724739 h 5938536"/>
              <a:gd name="connsiteX36" fmla="*/ 2660190 w 3823007"/>
              <a:gd name="connsiteY36" fmla="*/ 739162 h 5938536"/>
              <a:gd name="connsiteX37" fmla="*/ 2716078 w 3823007"/>
              <a:gd name="connsiteY37" fmla="*/ 753585 h 5938536"/>
              <a:gd name="connsiteX38" fmla="*/ 2768359 w 3823007"/>
              <a:gd name="connsiteY38" fmla="*/ 769810 h 5938536"/>
              <a:gd name="connsiteX39" fmla="*/ 2820640 w 3823007"/>
              <a:gd name="connsiteY39" fmla="*/ 787838 h 5938536"/>
              <a:gd name="connsiteX40" fmla="*/ 2869316 w 3823007"/>
              <a:gd name="connsiteY40" fmla="*/ 809473 h 5938536"/>
              <a:gd name="connsiteX41" fmla="*/ 2912585 w 3823007"/>
              <a:gd name="connsiteY41" fmla="*/ 836515 h 5938536"/>
              <a:gd name="connsiteX42" fmla="*/ 2952248 w 3823007"/>
              <a:gd name="connsiteY42" fmla="*/ 868966 h 5938536"/>
              <a:gd name="connsiteX43" fmla="*/ 2984696 w 3823007"/>
              <a:gd name="connsiteY43" fmla="*/ 908629 h 5938536"/>
              <a:gd name="connsiteX44" fmla="*/ 3011740 w 3823007"/>
              <a:gd name="connsiteY44" fmla="*/ 951897 h 5938536"/>
              <a:gd name="connsiteX45" fmla="*/ 3033373 w 3823007"/>
              <a:gd name="connsiteY45" fmla="*/ 1000572 h 5938536"/>
              <a:gd name="connsiteX46" fmla="*/ 3051401 w 3823007"/>
              <a:gd name="connsiteY46" fmla="*/ 1052855 h 5938536"/>
              <a:gd name="connsiteX47" fmla="*/ 3067626 w 3823007"/>
              <a:gd name="connsiteY47" fmla="*/ 1105137 h 5938536"/>
              <a:gd name="connsiteX48" fmla="*/ 3082049 w 3823007"/>
              <a:gd name="connsiteY48" fmla="*/ 1161025 h 5938536"/>
              <a:gd name="connsiteX49" fmla="*/ 3096472 w 3823007"/>
              <a:gd name="connsiteY49" fmla="*/ 1215109 h 5938536"/>
              <a:gd name="connsiteX50" fmla="*/ 3112697 w 3823007"/>
              <a:gd name="connsiteY50" fmla="*/ 1269195 h 5938536"/>
              <a:gd name="connsiteX51" fmla="*/ 3130725 w 3823007"/>
              <a:gd name="connsiteY51" fmla="*/ 1321479 h 5938536"/>
              <a:gd name="connsiteX52" fmla="*/ 3152358 w 3823007"/>
              <a:gd name="connsiteY52" fmla="*/ 1370155 h 5938536"/>
              <a:gd name="connsiteX53" fmla="*/ 3177599 w 3823007"/>
              <a:gd name="connsiteY53" fmla="*/ 1415225 h 5938536"/>
              <a:gd name="connsiteX54" fmla="*/ 3210050 w 3823007"/>
              <a:gd name="connsiteY54" fmla="*/ 1454888 h 5938536"/>
              <a:gd name="connsiteX55" fmla="*/ 3246106 w 3823007"/>
              <a:gd name="connsiteY55" fmla="*/ 1496353 h 5938536"/>
              <a:gd name="connsiteX56" fmla="*/ 3287570 w 3823007"/>
              <a:gd name="connsiteY56" fmla="*/ 1532409 h 5938536"/>
              <a:gd name="connsiteX57" fmla="*/ 3330839 w 3823007"/>
              <a:gd name="connsiteY57" fmla="*/ 1566663 h 5938536"/>
              <a:gd name="connsiteX58" fmla="*/ 3377711 w 3823007"/>
              <a:gd name="connsiteY58" fmla="*/ 1600916 h 5938536"/>
              <a:gd name="connsiteX59" fmla="*/ 3422781 w 3823007"/>
              <a:gd name="connsiteY59" fmla="*/ 1635170 h 5938536"/>
              <a:gd name="connsiteX60" fmla="*/ 3466050 w 3823007"/>
              <a:gd name="connsiteY60" fmla="*/ 1669426 h 5938536"/>
              <a:gd name="connsiteX61" fmla="*/ 3507513 w 3823007"/>
              <a:gd name="connsiteY61" fmla="*/ 1707284 h 5938536"/>
              <a:gd name="connsiteX62" fmla="*/ 3543570 w 3823007"/>
              <a:gd name="connsiteY62" fmla="*/ 1745144 h 5938536"/>
              <a:gd name="connsiteX63" fmla="*/ 3574219 w 3823007"/>
              <a:gd name="connsiteY63" fmla="*/ 1788412 h 5938536"/>
              <a:gd name="connsiteX64" fmla="*/ 3597656 w 3823007"/>
              <a:gd name="connsiteY64" fmla="*/ 1833482 h 5938536"/>
              <a:gd name="connsiteX65" fmla="*/ 3613881 w 3823007"/>
              <a:gd name="connsiteY65" fmla="*/ 1887568 h 5938536"/>
              <a:gd name="connsiteX66" fmla="*/ 3621091 w 3823007"/>
              <a:gd name="connsiteY66" fmla="*/ 1943456 h 5938536"/>
              <a:gd name="connsiteX67" fmla="*/ 3622895 w 3823007"/>
              <a:gd name="connsiteY67" fmla="*/ 2001147 h 5938536"/>
              <a:gd name="connsiteX68" fmla="*/ 3617486 w 3823007"/>
              <a:gd name="connsiteY68" fmla="*/ 2062443 h 5938536"/>
              <a:gd name="connsiteX69" fmla="*/ 3610274 w 3823007"/>
              <a:gd name="connsiteY69" fmla="*/ 2123738 h 5938536"/>
              <a:gd name="connsiteX70" fmla="*/ 3601260 w 3823007"/>
              <a:gd name="connsiteY70" fmla="*/ 2185036 h 5938536"/>
              <a:gd name="connsiteX71" fmla="*/ 3594049 w 3823007"/>
              <a:gd name="connsiteY71" fmla="*/ 2246331 h 5938536"/>
              <a:gd name="connsiteX72" fmla="*/ 3590444 w 3823007"/>
              <a:gd name="connsiteY72" fmla="*/ 2307629 h 5938536"/>
              <a:gd name="connsiteX73" fmla="*/ 3590444 w 3823007"/>
              <a:gd name="connsiteY73" fmla="*/ 2367122 h 5938536"/>
              <a:gd name="connsiteX74" fmla="*/ 3597656 w 3823007"/>
              <a:gd name="connsiteY74" fmla="*/ 2423008 h 5938536"/>
              <a:gd name="connsiteX75" fmla="*/ 3612077 w 3823007"/>
              <a:gd name="connsiteY75" fmla="*/ 2478897 h 5938536"/>
              <a:gd name="connsiteX76" fmla="*/ 3633711 w 3823007"/>
              <a:gd name="connsiteY76" fmla="*/ 2531180 h 5938536"/>
              <a:gd name="connsiteX77" fmla="*/ 3662557 w 3823007"/>
              <a:gd name="connsiteY77" fmla="*/ 2585264 h 5938536"/>
              <a:gd name="connsiteX78" fmla="*/ 3691401 w 3823007"/>
              <a:gd name="connsiteY78" fmla="*/ 2639350 h 5938536"/>
              <a:gd name="connsiteX79" fmla="*/ 3723852 w 3823007"/>
              <a:gd name="connsiteY79" fmla="*/ 2693434 h 5938536"/>
              <a:gd name="connsiteX80" fmla="*/ 3754499 w 3823007"/>
              <a:gd name="connsiteY80" fmla="*/ 2745718 h 5938536"/>
              <a:gd name="connsiteX81" fmla="*/ 3781543 w 3823007"/>
              <a:gd name="connsiteY81" fmla="*/ 2801604 h 5938536"/>
              <a:gd name="connsiteX82" fmla="*/ 3803175 w 3823007"/>
              <a:gd name="connsiteY82" fmla="*/ 2855690 h 5938536"/>
              <a:gd name="connsiteX83" fmla="*/ 3817598 w 3823007"/>
              <a:gd name="connsiteY83" fmla="*/ 2911579 h 5938536"/>
              <a:gd name="connsiteX84" fmla="*/ 3823007 w 3823007"/>
              <a:gd name="connsiteY84" fmla="*/ 2969267 h 5938536"/>
              <a:gd name="connsiteX85" fmla="*/ 3817598 w 3823007"/>
              <a:gd name="connsiteY85" fmla="*/ 3026958 h 5938536"/>
              <a:gd name="connsiteX86" fmla="*/ 3803175 w 3823007"/>
              <a:gd name="connsiteY86" fmla="*/ 3082846 h 5938536"/>
              <a:gd name="connsiteX87" fmla="*/ 3781543 w 3823007"/>
              <a:gd name="connsiteY87" fmla="*/ 3136932 h 5938536"/>
              <a:gd name="connsiteX88" fmla="*/ 3754499 w 3823007"/>
              <a:gd name="connsiteY88" fmla="*/ 3192819 h 5938536"/>
              <a:gd name="connsiteX89" fmla="*/ 3723852 w 3823007"/>
              <a:gd name="connsiteY89" fmla="*/ 3245102 h 5938536"/>
              <a:gd name="connsiteX90" fmla="*/ 3691401 w 3823007"/>
              <a:gd name="connsiteY90" fmla="*/ 3299188 h 5938536"/>
              <a:gd name="connsiteX91" fmla="*/ 3662557 w 3823007"/>
              <a:gd name="connsiteY91" fmla="*/ 3353272 h 5938536"/>
              <a:gd name="connsiteX92" fmla="*/ 3633711 w 3823007"/>
              <a:gd name="connsiteY92" fmla="*/ 3407356 h 5938536"/>
              <a:gd name="connsiteX93" fmla="*/ 3612077 w 3823007"/>
              <a:gd name="connsiteY93" fmla="*/ 3459640 h 5938536"/>
              <a:gd name="connsiteX94" fmla="*/ 3597656 w 3823007"/>
              <a:gd name="connsiteY94" fmla="*/ 3515528 h 5938536"/>
              <a:gd name="connsiteX95" fmla="*/ 3590444 w 3823007"/>
              <a:gd name="connsiteY95" fmla="*/ 3571414 h 5938536"/>
              <a:gd name="connsiteX96" fmla="*/ 3590444 w 3823007"/>
              <a:gd name="connsiteY96" fmla="*/ 3630910 h 5938536"/>
              <a:gd name="connsiteX97" fmla="*/ 3594049 w 3823007"/>
              <a:gd name="connsiteY97" fmla="*/ 3692205 h 5938536"/>
              <a:gd name="connsiteX98" fmla="*/ 3601260 w 3823007"/>
              <a:gd name="connsiteY98" fmla="*/ 3753501 h 5938536"/>
              <a:gd name="connsiteX99" fmla="*/ 3610274 w 3823007"/>
              <a:gd name="connsiteY99" fmla="*/ 3814798 h 5938536"/>
              <a:gd name="connsiteX100" fmla="*/ 3617486 w 3823007"/>
              <a:gd name="connsiteY100" fmla="*/ 3876094 h 5938536"/>
              <a:gd name="connsiteX101" fmla="*/ 3622895 w 3823007"/>
              <a:gd name="connsiteY101" fmla="*/ 3937389 h 5938536"/>
              <a:gd name="connsiteX102" fmla="*/ 3621091 w 3823007"/>
              <a:gd name="connsiteY102" fmla="*/ 3995082 h 5938536"/>
              <a:gd name="connsiteX103" fmla="*/ 3613881 w 3823007"/>
              <a:gd name="connsiteY103" fmla="*/ 4050970 h 5938536"/>
              <a:gd name="connsiteX104" fmla="*/ 3597656 w 3823007"/>
              <a:gd name="connsiteY104" fmla="*/ 4105054 h 5938536"/>
              <a:gd name="connsiteX105" fmla="*/ 3574219 w 3823007"/>
              <a:gd name="connsiteY105" fmla="*/ 4150124 h 5938536"/>
              <a:gd name="connsiteX106" fmla="*/ 3543570 w 3823007"/>
              <a:gd name="connsiteY106" fmla="*/ 4193394 h 5938536"/>
              <a:gd name="connsiteX107" fmla="*/ 3507513 w 3823007"/>
              <a:gd name="connsiteY107" fmla="*/ 4231252 h 5938536"/>
              <a:gd name="connsiteX108" fmla="*/ 3466050 w 3823007"/>
              <a:gd name="connsiteY108" fmla="*/ 4269111 h 5938536"/>
              <a:gd name="connsiteX109" fmla="*/ 3422781 w 3823007"/>
              <a:gd name="connsiteY109" fmla="*/ 4303366 h 5938536"/>
              <a:gd name="connsiteX110" fmla="*/ 3377711 w 3823007"/>
              <a:gd name="connsiteY110" fmla="*/ 4337620 h 5938536"/>
              <a:gd name="connsiteX111" fmla="*/ 3330839 w 3823007"/>
              <a:gd name="connsiteY111" fmla="*/ 4371874 h 5938536"/>
              <a:gd name="connsiteX112" fmla="*/ 3287570 w 3823007"/>
              <a:gd name="connsiteY112" fmla="*/ 4406127 h 5938536"/>
              <a:gd name="connsiteX113" fmla="*/ 3246106 w 3823007"/>
              <a:gd name="connsiteY113" fmla="*/ 4442183 h 5938536"/>
              <a:gd name="connsiteX114" fmla="*/ 3210050 w 3823007"/>
              <a:gd name="connsiteY114" fmla="*/ 4483648 h 5938536"/>
              <a:gd name="connsiteX115" fmla="*/ 3177599 w 3823007"/>
              <a:gd name="connsiteY115" fmla="*/ 4523311 h 5938536"/>
              <a:gd name="connsiteX116" fmla="*/ 3152358 w 3823007"/>
              <a:gd name="connsiteY116" fmla="*/ 4568381 h 5938536"/>
              <a:gd name="connsiteX117" fmla="*/ 3130725 w 3823007"/>
              <a:gd name="connsiteY117" fmla="*/ 4617058 h 5938536"/>
              <a:gd name="connsiteX118" fmla="*/ 3112697 w 3823007"/>
              <a:gd name="connsiteY118" fmla="*/ 4669341 h 5938536"/>
              <a:gd name="connsiteX119" fmla="*/ 3096472 w 3823007"/>
              <a:gd name="connsiteY119" fmla="*/ 4723427 h 5938536"/>
              <a:gd name="connsiteX120" fmla="*/ 3082049 w 3823007"/>
              <a:gd name="connsiteY120" fmla="*/ 4777511 h 5938536"/>
              <a:gd name="connsiteX121" fmla="*/ 3067626 w 3823007"/>
              <a:gd name="connsiteY121" fmla="*/ 4833400 h 5938536"/>
              <a:gd name="connsiteX122" fmla="*/ 3051401 w 3823007"/>
              <a:gd name="connsiteY122" fmla="*/ 4885681 h 5938536"/>
              <a:gd name="connsiteX123" fmla="*/ 3033373 w 3823007"/>
              <a:gd name="connsiteY123" fmla="*/ 4937963 h 5938536"/>
              <a:gd name="connsiteX124" fmla="*/ 3011740 w 3823007"/>
              <a:gd name="connsiteY124" fmla="*/ 4986640 h 5938536"/>
              <a:gd name="connsiteX125" fmla="*/ 2984696 w 3823007"/>
              <a:gd name="connsiteY125" fmla="*/ 5029909 h 5938536"/>
              <a:gd name="connsiteX126" fmla="*/ 2952248 w 3823007"/>
              <a:gd name="connsiteY126" fmla="*/ 5069570 h 5938536"/>
              <a:gd name="connsiteX127" fmla="*/ 2912585 w 3823007"/>
              <a:gd name="connsiteY127" fmla="*/ 5102021 h 5938536"/>
              <a:gd name="connsiteX128" fmla="*/ 2869316 w 3823007"/>
              <a:gd name="connsiteY128" fmla="*/ 5129063 h 5938536"/>
              <a:gd name="connsiteX129" fmla="*/ 2820640 w 3823007"/>
              <a:gd name="connsiteY129" fmla="*/ 5150698 h 5938536"/>
              <a:gd name="connsiteX130" fmla="*/ 2768359 w 3823007"/>
              <a:gd name="connsiteY130" fmla="*/ 5168726 h 5938536"/>
              <a:gd name="connsiteX131" fmla="*/ 2716078 w 3823007"/>
              <a:gd name="connsiteY131" fmla="*/ 5184952 h 5938536"/>
              <a:gd name="connsiteX132" fmla="*/ 2660190 w 3823007"/>
              <a:gd name="connsiteY132" fmla="*/ 5199375 h 5938536"/>
              <a:gd name="connsiteX133" fmla="*/ 2606105 w 3823007"/>
              <a:gd name="connsiteY133" fmla="*/ 5213798 h 5938536"/>
              <a:gd name="connsiteX134" fmla="*/ 2552021 w 3823007"/>
              <a:gd name="connsiteY134" fmla="*/ 5230023 h 5938536"/>
              <a:gd name="connsiteX135" fmla="*/ 2499740 w 3823007"/>
              <a:gd name="connsiteY135" fmla="*/ 5248051 h 5938536"/>
              <a:gd name="connsiteX136" fmla="*/ 2451064 w 3823007"/>
              <a:gd name="connsiteY136" fmla="*/ 5269686 h 5938536"/>
              <a:gd name="connsiteX137" fmla="*/ 2405994 w 3823007"/>
              <a:gd name="connsiteY137" fmla="*/ 5294924 h 5938536"/>
              <a:gd name="connsiteX138" fmla="*/ 2366332 w 3823007"/>
              <a:gd name="connsiteY138" fmla="*/ 5327375 h 5938536"/>
              <a:gd name="connsiteX139" fmla="*/ 2324867 w 3823007"/>
              <a:gd name="connsiteY139" fmla="*/ 5363433 h 5938536"/>
              <a:gd name="connsiteX140" fmla="*/ 2288810 w 3823007"/>
              <a:gd name="connsiteY140" fmla="*/ 5404898 h 5938536"/>
              <a:gd name="connsiteX141" fmla="*/ 2254556 w 3823007"/>
              <a:gd name="connsiteY141" fmla="*/ 5448166 h 5938536"/>
              <a:gd name="connsiteX142" fmla="*/ 2220303 w 3823007"/>
              <a:gd name="connsiteY142" fmla="*/ 5493236 h 5938536"/>
              <a:gd name="connsiteX143" fmla="*/ 2186050 w 3823007"/>
              <a:gd name="connsiteY143" fmla="*/ 5538308 h 5938536"/>
              <a:gd name="connsiteX144" fmla="*/ 2151797 w 3823007"/>
              <a:gd name="connsiteY144" fmla="*/ 5581575 h 5938536"/>
              <a:gd name="connsiteX145" fmla="*/ 2113937 w 3823007"/>
              <a:gd name="connsiteY145" fmla="*/ 5623040 h 5938536"/>
              <a:gd name="connsiteX146" fmla="*/ 2076077 w 3823007"/>
              <a:gd name="connsiteY146" fmla="*/ 5659096 h 5938536"/>
              <a:gd name="connsiteX147" fmla="*/ 2032812 w 3823007"/>
              <a:gd name="connsiteY147" fmla="*/ 5689745 h 5938536"/>
              <a:gd name="connsiteX148" fmla="*/ 1987740 w 3823007"/>
              <a:gd name="connsiteY148" fmla="*/ 5713182 h 5938536"/>
              <a:gd name="connsiteX149" fmla="*/ 1933655 w 3823007"/>
              <a:gd name="connsiteY149" fmla="*/ 5729408 h 5938536"/>
              <a:gd name="connsiteX150" fmla="*/ 1877767 w 3823007"/>
              <a:gd name="connsiteY150" fmla="*/ 5736620 h 5938536"/>
              <a:gd name="connsiteX151" fmla="*/ 1820079 w 3823007"/>
              <a:gd name="connsiteY151" fmla="*/ 5738422 h 5938536"/>
              <a:gd name="connsiteX152" fmla="*/ 1758782 w 3823007"/>
              <a:gd name="connsiteY152" fmla="*/ 5733013 h 5938536"/>
              <a:gd name="connsiteX153" fmla="*/ 1697487 w 3823007"/>
              <a:gd name="connsiteY153" fmla="*/ 5725803 h 5938536"/>
              <a:gd name="connsiteX154" fmla="*/ 1636190 w 3823007"/>
              <a:gd name="connsiteY154" fmla="*/ 5716787 h 5938536"/>
              <a:gd name="connsiteX155" fmla="*/ 1574895 w 3823007"/>
              <a:gd name="connsiteY155" fmla="*/ 5709578 h 5938536"/>
              <a:gd name="connsiteX156" fmla="*/ 1513598 w 3823007"/>
              <a:gd name="connsiteY156" fmla="*/ 5705971 h 5938536"/>
              <a:gd name="connsiteX157" fmla="*/ 1454106 w 3823007"/>
              <a:gd name="connsiteY157" fmla="*/ 5705971 h 5938536"/>
              <a:gd name="connsiteX158" fmla="*/ 1398220 w 3823007"/>
              <a:gd name="connsiteY158" fmla="*/ 5713182 h 5938536"/>
              <a:gd name="connsiteX159" fmla="*/ 1340530 w 3823007"/>
              <a:gd name="connsiteY159" fmla="*/ 5727606 h 5938536"/>
              <a:gd name="connsiteX160" fmla="*/ 1288247 w 3823007"/>
              <a:gd name="connsiteY160" fmla="*/ 5749238 h 5938536"/>
              <a:gd name="connsiteX161" fmla="*/ 1234163 w 3823007"/>
              <a:gd name="connsiteY161" fmla="*/ 5778085 h 5938536"/>
              <a:gd name="connsiteX162" fmla="*/ 1180080 w 3823007"/>
              <a:gd name="connsiteY162" fmla="*/ 5806931 h 5938536"/>
              <a:gd name="connsiteX163" fmla="*/ 1125995 w 3823007"/>
              <a:gd name="connsiteY163" fmla="*/ 5839380 h 5938536"/>
              <a:gd name="connsiteX164" fmla="*/ 1073711 w 3823007"/>
              <a:gd name="connsiteY164" fmla="*/ 5870029 h 5938536"/>
              <a:gd name="connsiteX165" fmla="*/ 1017825 w 3823007"/>
              <a:gd name="connsiteY165" fmla="*/ 5897071 h 5938536"/>
              <a:gd name="connsiteX166" fmla="*/ 963740 w 3823007"/>
              <a:gd name="connsiteY166" fmla="*/ 5918706 h 5938536"/>
              <a:gd name="connsiteX167" fmla="*/ 907852 w 3823007"/>
              <a:gd name="connsiteY167" fmla="*/ 5933129 h 5938536"/>
              <a:gd name="connsiteX168" fmla="*/ 850164 w 3823007"/>
              <a:gd name="connsiteY168" fmla="*/ 5938536 h 5938536"/>
              <a:gd name="connsiteX169" fmla="*/ 792474 w 3823007"/>
              <a:gd name="connsiteY169" fmla="*/ 5933129 h 5938536"/>
              <a:gd name="connsiteX170" fmla="*/ 736586 w 3823007"/>
              <a:gd name="connsiteY170" fmla="*/ 5918706 h 5938536"/>
              <a:gd name="connsiteX171" fmla="*/ 682503 w 3823007"/>
              <a:gd name="connsiteY171" fmla="*/ 5897071 h 5938536"/>
              <a:gd name="connsiteX172" fmla="*/ 626615 w 3823007"/>
              <a:gd name="connsiteY172" fmla="*/ 5870029 h 5938536"/>
              <a:gd name="connsiteX173" fmla="*/ 574332 w 3823007"/>
              <a:gd name="connsiteY173" fmla="*/ 5839380 h 5938536"/>
              <a:gd name="connsiteX174" fmla="*/ 520249 w 3823007"/>
              <a:gd name="connsiteY174" fmla="*/ 5806931 h 5938536"/>
              <a:gd name="connsiteX175" fmla="*/ 466163 w 3823007"/>
              <a:gd name="connsiteY175" fmla="*/ 5778085 h 5938536"/>
              <a:gd name="connsiteX176" fmla="*/ 412080 w 3823007"/>
              <a:gd name="connsiteY176" fmla="*/ 5749238 h 5938536"/>
              <a:gd name="connsiteX177" fmla="*/ 357996 w 3823007"/>
              <a:gd name="connsiteY177" fmla="*/ 5727606 h 5938536"/>
              <a:gd name="connsiteX178" fmla="*/ 302109 w 3823007"/>
              <a:gd name="connsiteY178" fmla="*/ 5713182 h 5938536"/>
              <a:gd name="connsiteX179" fmla="*/ 246221 w 3823007"/>
              <a:gd name="connsiteY179" fmla="*/ 5705971 h 5938536"/>
              <a:gd name="connsiteX180" fmla="*/ 186726 w 3823007"/>
              <a:gd name="connsiteY180" fmla="*/ 5705971 h 5938536"/>
              <a:gd name="connsiteX181" fmla="*/ 125431 w 3823007"/>
              <a:gd name="connsiteY181" fmla="*/ 5709578 h 5938536"/>
              <a:gd name="connsiteX182" fmla="*/ 64136 w 3823007"/>
              <a:gd name="connsiteY182" fmla="*/ 5716787 h 5938536"/>
              <a:gd name="connsiteX183" fmla="*/ 2840 w 3823007"/>
              <a:gd name="connsiteY183" fmla="*/ 5725803 h 5938536"/>
              <a:gd name="connsiteX184" fmla="*/ 0 w 3823007"/>
              <a:gd name="connsiteY184" fmla="*/ 5726137 h 5938536"/>
              <a:gd name="connsiteX185" fmla="*/ 0 w 3823007"/>
              <a:gd name="connsiteY185" fmla="*/ 212401 h 5938536"/>
              <a:gd name="connsiteX186" fmla="*/ 2840 w 3823007"/>
              <a:gd name="connsiteY186" fmla="*/ 212735 h 5938536"/>
              <a:gd name="connsiteX187" fmla="*/ 64136 w 3823007"/>
              <a:gd name="connsiteY187" fmla="*/ 221749 h 5938536"/>
              <a:gd name="connsiteX188" fmla="*/ 125431 w 3823007"/>
              <a:gd name="connsiteY188" fmla="*/ 228961 h 5938536"/>
              <a:gd name="connsiteX189" fmla="*/ 186726 w 3823007"/>
              <a:gd name="connsiteY189" fmla="*/ 232566 h 5938536"/>
              <a:gd name="connsiteX190" fmla="*/ 246221 w 3823007"/>
              <a:gd name="connsiteY190" fmla="*/ 232566 h 5938536"/>
              <a:gd name="connsiteX191" fmla="*/ 302109 w 3823007"/>
              <a:gd name="connsiteY191" fmla="*/ 225354 h 5938536"/>
              <a:gd name="connsiteX192" fmla="*/ 357996 w 3823007"/>
              <a:gd name="connsiteY192" fmla="*/ 210931 h 5938536"/>
              <a:gd name="connsiteX193" fmla="*/ 412080 w 3823007"/>
              <a:gd name="connsiteY193" fmla="*/ 189298 h 5938536"/>
              <a:gd name="connsiteX194" fmla="*/ 466163 w 3823007"/>
              <a:gd name="connsiteY194" fmla="*/ 160452 h 5938536"/>
              <a:gd name="connsiteX195" fmla="*/ 520249 w 3823007"/>
              <a:gd name="connsiteY195" fmla="*/ 131607 h 5938536"/>
              <a:gd name="connsiteX196" fmla="*/ 574332 w 3823007"/>
              <a:gd name="connsiteY196" fmla="*/ 99156 h 5938536"/>
              <a:gd name="connsiteX197" fmla="*/ 626615 w 3823007"/>
              <a:gd name="connsiteY197" fmla="*/ 68507 h 5938536"/>
              <a:gd name="connsiteX198" fmla="*/ 682503 w 3823007"/>
              <a:gd name="connsiteY198" fmla="*/ 41465 h 5938536"/>
              <a:gd name="connsiteX199" fmla="*/ 736586 w 3823007"/>
              <a:gd name="connsiteY199" fmla="*/ 19831 h 5938536"/>
              <a:gd name="connsiteX200" fmla="*/ 792474 w 3823007"/>
              <a:gd name="connsiteY200" fmla="*/ 5407 h 593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823007" h="5938536">
                <a:moveTo>
                  <a:pt x="850164" y="0"/>
                </a:moveTo>
                <a:lnTo>
                  <a:pt x="907852" y="5407"/>
                </a:lnTo>
                <a:lnTo>
                  <a:pt x="963740" y="19831"/>
                </a:lnTo>
                <a:lnTo>
                  <a:pt x="1017825" y="41465"/>
                </a:lnTo>
                <a:lnTo>
                  <a:pt x="1073711" y="68507"/>
                </a:lnTo>
                <a:lnTo>
                  <a:pt x="1125995" y="99156"/>
                </a:lnTo>
                <a:lnTo>
                  <a:pt x="1180080" y="131607"/>
                </a:lnTo>
                <a:lnTo>
                  <a:pt x="1234163" y="160452"/>
                </a:lnTo>
                <a:lnTo>
                  <a:pt x="1288247" y="189298"/>
                </a:lnTo>
                <a:lnTo>
                  <a:pt x="1340530" y="210931"/>
                </a:lnTo>
                <a:lnTo>
                  <a:pt x="1398220" y="225354"/>
                </a:lnTo>
                <a:lnTo>
                  <a:pt x="1454106" y="232566"/>
                </a:lnTo>
                <a:lnTo>
                  <a:pt x="1513598" y="232566"/>
                </a:lnTo>
                <a:lnTo>
                  <a:pt x="1574895" y="228961"/>
                </a:lnTo>
                <a:lnTo>
                  <a:pt x="1636190" y="221749"/>
                </a:lnTo>
                <a:lnTo>
                  <a:pt x="1697487" y="212735"/>
                </a:lnTo>
                <a:lnTo>
                  <a:pt x="1758782" y="205524"/>
                </a:lnTo>
                <a:lnTo>
                  <a:pt x="1820079" y="200114"/>
                </a:lnTo>
                <a:lnTo>
                  <a:pt x="1877767" y="201917"/>
                </a:lnTo>
                <a:lnTo>
                  <a:pt x="1933655" y="209128"/>
                </a:lnTo>
                <a:lnTo>
                  <a:pt x="1987740" y="225354"/>
                </a:lnTo>
                <a:lnTo>
                  <a:pt x="2032812" y="248791"/>
                </a:lnTo>
                <a:lnTo>
                  <a:pt x="2076077" y="279440"/>
                </a:lnTo>
                <a:lnTo>
                  <a:pt x="2113937" y="315496"/>
                </a:lnTo>
                <a:lnTo>
                  <a:pt x="2151797" y="356961"/>
                </a:lnTo>
                <a:lnTo>
                  <a:pt x="2186050" y="400229"/>
                </a:lnTo>
                <a:lnTo>
                  <a:pt x="2220303" y="445301"/>
                </a:lnTo>
                <a:lnTo>
                  <a:pt x="2254556" y="490371"/>
                </a:lnTo>
                <a:lnTo>
                  <a:pt x="2288810" y="533638"/>
                </a:lnTo>
                <a:lnTo>
                  <a:pt x="2324867" y="575103"/>
                </a:lnTo>
                <a:lnTo>
                  <a:pt x="2366332" y="611161"/>
                </a:lnTo>
                <a:lnTo>
                  <a:pt x="2405994" y="643613"/>
                </a:lnTo>
                <a:lnTo>
                  <a:pt x="2451064" y="668850"/>
                </a:lnTo>
                <a:lnTo>
                  <a:pt x="2499740" y="690485"/>
                </a:lnTo>
                <a:lnTo>
                  <a:pt x="2552021" y="708513"/>
                </a:lnTo>
                <a:lnTo>
                  <a:pt x="2606105" y="724739"/>
                </a:lnTo>
                <a:lnTo>
                  <a:pt x="2660190" y="739162"/>
                </a:lnTo>
                <a:lnTo>
                  <a:pt x="2716078" y="753585"/>
                </a:lnTo>
                <a:lnTo>
                  <a:pt x="2768359" y="769810"/>
                </a:lnTo>
                <a:lnTo>
                  <a:pt x="2820640" y="787838"/>
                </a:lnTo>
                <a:lnTo>
                  <a:pt x="2869316" y="809473"/>
                </a:lnTo>
                <a:lnTo>
                  <a:pt x="2912585" y="836515"/>
                </a:lnTo>
                <a:lnTo>
                  <a:pt x="2952248" y="868966"/>
                </a:lnTo>
                <a:lnTo>
                  <a:pt x="2984696" y="908629"/>
                </a:lnTo>
                <a:lnTo>
                  <a:pt x="3011740" y="951897"/>
                </a:lnTo>
                <a:lnTo>
                  <a:pt x="3033373" y="1000572"/>
                </a:lnTo>
                <a:lnTo>
                  <a:pt x="3051401" y="1052855"/>
                </a:lnTo>
                <a:lnTo>
                  <a:pt x="3067626" y="1105137"/>
                </a:lnTo>
                <a:lnTo>
                  <a:pt x="3082049" y="1161025"/>
                </a:lnTo>
                <a:lnTo>
                  <a:pt x="3096472" y="1215109"/>
                </a:lnTo>
                <a:lnTo>
                  <a:pt x="3112697" y="1269195"/>
                </a:lnTo>
                <a:lnTo>
                  <a:pt x="3130725" y="1321479"/>
                </a:lnTo>
                <a:lnTo>
                  <a:pt x="3152358" y="1370155"/>
                </a:lnTo>
                <a:lnTo>
                  <a:pt x="3177599" y="1415225"/>
                </a:lnTo>
                <a:lnTo>
                  <a:pt x="3210050" y="1454888"/>
                </a:lnTo>
                <a:lnTo>
                  <a:pt x="3246106" y="1496353"/>
                </a:lnTo>
                <a:lnTo>
                  <a:pt x="3287570" y="1532409"/>
                </a:lnTo>
                <a:lnTo>
                  <a:pt x="3330839" y="1566663"/>
                </a:lnTo>
                <a:lnTo>
                  <a:pt x="3377711" y="1600916"/>
                </a:lnTo>
                <a:lnTo>
                  <a:pt x="3422781" y="1635170"/>
                </a:lnTo>
                <a:lnTo>
                  <a:pt x="3466050" y="1669426"/>
                </a:lnTo>
                <a:lnTo>
                  <a:pt x="3507513" y="1707284"/>
                </a:lnTo>
                <a:lnTo>
                  <a:pt x="3543570" y="1745144"/>
                </a:lnTo>
                <a:lnTo>
                  <a:pt x="3574219" y="1788412"/>
                </a:lnTo>
                <a:lnTo>
                  <a:pt x="3597656" y="1833482"/>
                </a:lnTo>
                <a:lnTo>
                  <a:pt x="3613881" y="1887568"/>
                </a:lnTo>
                <a:lnTo>
                  <a:pt x="3621091" y="1943456"/>
                </a:lnTo>
                <a:lnTo>
                  <a:pt x="3622895" y="2001147"/>
                </a:lnTo>
                <a:lnTo>
                  <a:pt x="3617486" y="2062443"/>
                </a:lnTo>
                <a:lnTo>
                  <a:pt x="3610274" y="2123738"/>
                </a:lnTo>
                <a:lnTo>
                  <a:pt x="3601260" y="2185036"/>
                </a:lnTo>
                <a:lnTo>
                  <a:pt x="3594049" y="2246331"/>
                </a:lnTo>
                <a:lnTo>
                  <a:pt x="3590444" y="2307629"/>
                </a:lnTo>
                <a:lnTo>
                  <a:pt x="3590444" y="2367122"/>
                </a:lnTo>
                <a:lnTo>
                  <a:pt x="3597656" y="2423008"/>
                </a:lnTo>
                <a:lnTo>
                  <a:pt x="3612077" y="2478897"/>
                </a:lnTo>
                <a:lnTo>
                  <a:pt x="3633711" y="2531180"/>
                </a:lnTo>
                <a:lnTo>
                  <a:pt x="3662557" y="2585264"/>
                </a:lnTo>
                <a:lnTo>
                  <a:pt x="3691401" y="2639350"/>
                </a:lnTo>
                <a:lnTo>
                  <a:pt x="3723852" y="2693434"/>
                </a:lnTo>
                <a:lnTo>
                  <a:pt x="3754499" y="2745718"/>
                </a:lnTo>
                <a:lnTo>
                  <a:pt x="3781543" y="2801604"/>
                </a:lnTo>
                <a:lnTo>
                  <a:pt x="3803175" y="2855690"/>
                </a:lnTo>
                <a:lnTo>
                  <a:pt x="3817598" y="2911579"/>
                </a:lnTo>
                <a:lnTo>
                  <a:pt x="3823007" y="2969267"/>
                </a:lnTo>
                <a:lnTo>
                  <a:pt x="3817598" y="3026958"/>
                </a:lnTo>
                <a:lnTo>
                  <a:pt x="3803175" y="3082846"/>
                </a:lnTo>
                <a:lnTo>
                  <a:pt x="3781543" y="3136932"/>
                </a:lnTo>
                <a:lnTo>
                  <a:pt x="3754499" y="3192819"/>
                </a:lnTo>
                <a:lnTo>
                  <a:pt x="3723852" y="3245102"/>
                </a:lnTo>
                <a:lnTo>
                  <a:pt x="3691401" y="3299188"/>
                </a:lnTo>
                <a:lnTo>
                  <a:pt x="3662557" y="3353272"/>
                </a:lnTo>
                <a:lnTo>
                  <a:pt x="3633711" y="3407356"/>
                </a:lnTo>
                <a:lnTo>
                  <a:pt x="3612077" y="3459640"/>
                </a:lnTo>
                <a:lnTo>
                  <a:pt x="3597656" y="3515528"/>
                </a:lnTo>
                <a:lnTo>
                  <a:pt x="3590444" y="3571414"/>
                </a:lnTo>
                <a:lnTo>
                  <a:pt x="3590444" y="3630910"/>
                </a:lnTo>
                <a:lnTo>
                  <a:pt x="3594049" y="3692205"/>
                </a:lnTo>
                <a:lnTo>
                  <a:pt x="3601260" y="3753501"/>
                </a:lnTo>
                <a:lnTo>
                  <a:pt x="3610274" y="3814798"/>
                </a:lnTo>
                <a:lnTo>
                  <a:pt x="3617486" y="3876094"/>
                </a:lnTo>
                <a:lnTo>
                  <a:pt x="3622895" y="3937389"/>
                </a:lnTo>
                <a:lnTo>
                  <a:pt x="3621091" y="3995082"/>
                </a:lnTo>
                <a:lnTo>
                  <a:pt x="3613881" y="4050970"/>
                </a:lnTo>
                <a:lnTo>
                  <a:pt x="3597656" y="4105054"/>
                </a:lnTo>
                <a:lnTo>
                  <a:pt x="3574219" y="4150124"/>
                </a:lnTo>
                <a:lnTo>
                  <a:pt x="3543570" y="4193394"/>
                </a:lnTo>
                <a:lnTo>
                  <a:pt x="3507513" y="4231252"/>
                </a:lnTo>
                <a:lnTo>
                  <a:pt x="3466050" y="4269111"/>
                </a:lnTo>
                <a:lnTo>
                  <a:pt x="3422781" y="4303366"/>
                </a:lnTo>
                <a:lnTo>
                  <a:pt x="3377711" y="4337620"/>
                </a:lnTo>
                <a:lnTo>
                  <a:pt x="3330839" y="4371874"/>
                </a:lnTo>
                <a:lnTo>
                  <a:pt x="3287570" y="4406127"/>
                </a:lnTo>
                <a:lnTo>
                  <a:pt x="3246106" y="4442183"/>
                </a:lnTo>
                <a:lnTo>
                  <a:pt x="3210050" y="4483648"/>
                </a:lnTo>
                <a:lnTo>
                  <a:pt x="3177599" y="4523311"/>
                </a:lnTo>
                <a:lnTo>
                  <a:pt x="3152358" y="4568381"/>
                </a:lnTo>
                <a:lnTo>
                  <a:pt x="3130725" y="4617058"/>
                </a:lnTo>
                <a:lnTo>
                  <a:pt x="3112697" y="4669341"/>
                </a:lnTo>
                <a:lnTo>
                  <a:pt x="3096472" y="4723427"/>
                </a:lnTo>
                <a:lnTo>
                  <a:pt x="3082049" y="4777511"/>
                </a:lnTo>
                <a:lnTo>
                  <a:pt x="3067626" y="4833400"/>
                </a:lnTo>
                <a:lnTo>
                  <a:pt x="3051401" y="4885681"/>
                </a:lnTo>
                <a:lnTo>
                  <a:pt x="3033373" y="4937963"/>
                </a:lnTo>
                <a:lnTo>
                  <a:pt x="3011740" y="4986640"/>
                </a:lnTo>
                <a:lnTo>
                  <a:pt x="2984696" y="5029909"/>
                </a:lnTo>
                <a:lnTo>
                  <a:pt x="2952248" y="5069570"/>
                </a:lnTo>
                <a:lnTo>
                  <a:pt x="2912585" y="5102021"/>
                </a:lnTo>
                <a:lnTo>
                  <a:pt x="2869316" y="5129063"/>
                </a:lnTo>
                <a:lnTo>
                  <a:pt x="2820640" y="5150698"/>
                </a:lnTo>
                <a:lnTo>
                  <a:pt x="2768359" y="5168726"/>
                </a:lnTo>
                <a:lnTo>
                  <a:pt x="2716078" y="5184952"/>
                </a:lnTo>
                <a:lnTo>
                  <a:pt x="2660190" y="5199375"/>
                </a:lnTo>
                <a:lnTo>
                  <a:pt x="2606105" y="5213798"/>
                </a:lnTo>
                <a:lnTo>
                  <a:pt x="2552021" y="5230023"/>
                </a:lnTo>
                <a:lnTo>
                  <a:pt x="2499740" y="5248051"/>
                </a:lnTo>
                <a:lnTo>
                  <a:pt x="2451064" y="5269686"/>
                </a:lnTo>
                <a:lnTo>
                  <a:pt x="2405994" y="5294924"/>
                </a:lnTo>
                <a:lnTo>
                  <a:pt x="2366332" y="5327375"/>
                </a:lnTo>
                <a:lnTo>
                  <a:pt x="2324867" y="5363433"/>
                </a:lnTo>
                <a:lnTo>
                  <a:pt x="2288810" y="5404898"/>
                </a:lnTo>
                <a:lnTo>
                  <a:pt x="2254556" y="5448166"/>
                </a:lnTo>
                <a:lnTo>
                  <a:pt x="2220303" y="5493236"/>
                </a:lnTo>
                <a:lnTo>
                  <a:pt x="2186050" y="5538308"/>
                </a:lnTo>
                <a:lnTo>
                  <a:pt x="2151797" y="5581575"/>
                </a:lnTo>
                <a:lnTo>
                  <a:pt x="2113937" y="5623040"/>
                </a:lnTo>
                <a:lnTo>
                  <a:pt x="2076077" y="5659096"/>
                </a:lnTo>
                <a:lnTo>
                  <a:pt x="2032812" y="5689745"/>
                </a:lnTo>
                <a:lnTo>
                  <a:pt x="1987740" y="5713182"/>
                </a:lnTo>
                <a:lnTo>
                  <a:pt x="1933655" y="5729408"/>
                </a:lnTo>
                <a:lnTo>
                  <a:pt x="1877767" y="5736620"/>
                </a:lnTo>
                <a:lnTo>
                  <a:pt x="1820079" y="5738422"/>
                </a:lnTo>
                <a:lnTo>
                  <a:pt x="1758782" y="5733013"/>
                </a:lnTo>
                <a:lnTo>
                  <a:pt x="1697487" y="5725803"/>
                </a:lnTo>
                <a:lnTo>
                  <a:pt x="1636190" y="5716787"/>
                </a:lnTo>
                <a:lnTo>
                  <a:pt x="1574895" y="5709578"/>
                </a:lnTo>
                <a:lnTo>
                  <a:pt x="1513598" y="5705971"/>
                </a:lnTo>
                <a:lnTo>
                  <a:pt x="1454106" y="5705971"/>
                </a:lnTo>
                <a:lnTo>
                  <a:pt x="1398220" y="5713182"/>
                </a:lnTo>
                <a:lnTo>
                  <a:pt x="1340530" y="5727606"/>
                </a:lnTo>
                <a:lnTo>
                  <a:pt x="1288247" y="5749238"/>
                </a:lnTo>
                <a:lnTo>
                  <a:pt x="1234163" y="5778085"/>
                </a:lnTo>
                <a:lnTo>
                  <a:pt x="1180080" y="5806931"/>
                </a:lnTo>
                <a:lnTo>
                  <a:pt x="1125995" y="5839380"/>
                </a:lnTo>
                <a:lnTo>
                  <a:pt x="1073711" y="5870029"/>
                </a:lnTo>
                <a:lnTo>
                  <a:pt x="1017825" y="5897071"/>
                </a:lnTo>
                <a:lnTo>
                  <a:pt x="963740" y="5918706"/>
                </a:lnTo>
                <a:lnTo>
                  <a:pt x="907852" y="5933129"/>
                </a:lnTo>
                <a:lnTo>
                  <a:pt x="850164" y="5938536"/>
                </a:lnTo>
                <a:lnTo>
                  <a:pt x="792474" y="5933129"/>
                </a:lnTo>
                <a:lnTo>
                  <a:pt x="736586" y="5918706"/>
                </a:lnTo>
                <a:lnTo>
                  <a:pt x="682503" y="5897071"/>
                </a:lnTo>
                <a:lnTo>
                  <a:pt x="626615" y="5870029"/>
                </a:lnTo>
                <a:lnTo>
                  <a:pt x="574332" y="5839380"/>
                </a:lnTo>
                <a:lnTo>
                  <a:pt x="520249" y="5806931"/>
                </a:lnTo>
                <a:lnTo>
                  <a:pt x="466163" y="5778085"/>
                </a:lnTo>
                <a:lnTo>
                  <a:pt x="412080" y="5749238"/>
                </a:lnTo>
                <a:lnTo>
                  <a:pt x="357996" y="5727606"/>
                </a:lnTo>
                <a:lnTo>
                  <a:pt x="302109" y="5713182"/>
                </a:lnTo>
                <a:lnTo>
                  <a:pt x="246221" y="5705971"/>
                </a:lnTo>
                <a:lnTo>
                  <a:pt x="186726" y="5705971"/>
                </a:lnTo>
                <a:lnTo>
                  <a:pt x="125431" y="5709578"/>
                </a:lnTo>
                <a:lnTo>
                  <a:pt x="64136" y="5716787"/>
                </a:lnTo>
                <a:lnTo>
                  <a:pt x="2840" y="5725803"/>
                </a:lnTo>
                <a:lnTo>
                  <a:pt x="0" y="5726137"/>
                </a:lnTo>
                <a:lnTo>
                  <a:pt x="0" y="212401"/>
                </a:lnTo>
                <a:lnTo>
                  <a:pt x="2840" y="212735"/>
                </a:lnTo>
                <a:lnTo>
                  <a:pt x="64136" y="221749"/>
                </a:lnTo>
                <a:lnTo>
                  <a:pt x="125431" y="228961"/>
                </a:lnTo>
                <a:lnTo>
                  <a:pt x="186726" y="232566"/>
                </a:lnTo>
                <a:lnTo>
                  <a:pt x="246221" y="232566"/>
                </a:lnTo>
                <a:lnTo>
                  <a:pt x="302109" y="225354"/>
                </a:lnTo>
                <a:lnTo>
                  <a:pt x="357996" y="210931"/>
                </a:lnTo>
                <a:lnTo>
                  <a:pt x="412080" y="189298"/>
                </a:lnTo>
                <a:lnTo>
                  <a:pt x="466163" y="160452"/>
                </a:lnTo>
                <a:lnTo>
                  <a:pt x="520249" y="131607"/>
                </a:lnTo>
                <a:lnTo>
                  <a:pt x="574332" y="99156"/>
                </a:lnTo>
                <a:lnTo>
                  <a:pt x="626615" y="68507"/>
                </a:lnTo>
                <a:lnTo>
                  <a:pt x="682503" y="41465"/>
                </a:lnTo>
                <a:lnTo>
                  <a:pt x="736586" y="19831"/>
                </a:lnTo>
                <a:lnTo>
                  <a:pt x="792474" y="540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hone Vibration with solid fill">
            <a:extLst>
              <a:ext uri="{FF2B5EF4-FFF2-40B4-BE49-F238E27FC236}">
                <a16:creationId xmlns:a16="http://schemas.microsoft.com/office/drawing/2014/main" id="{D86537E5-FF88-4AB9-BCD7-33CFD78005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662" y="2094012"/>
            <a:ext cx="2485150" cy="2485150"/>
          </a:xfrm>
          <a:prstGeom prst="rect">
            <a:avLst/>
          </a:prstGeom>
        </p:spPr>
      </p:pic>
      <p:sp>
        <p:nvSpPr>
          <p:cNvPr id="30" name="Freeform: Shape 29">
            <a:extLst>
              <a:ext uri="{FF2B5EF4-FFF2-40B4-BE49-F238E27FC236}">
                <a16:creationId xmlns:a16="http://schemas.microsoft.com/office/drawing/2014/main" id="{89AAF5D0-85F0-4860-B799-3893DF9E7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99" y="0"/>
            <a:ext cx="3441673" cy="2821080"/>
          </a:xfrm>
          <a:custGeom>
            <a:avLst/>
            <a:gdLst>
              <a:gd name="connsiteX0" fmla="*/ 444473 w 3441673"/>
              <a:gd name="connsiteY0" fmla="*/ 0 h 2821080"/>
              <a:gd name="connsiteX1" fmla="*/ 2997201 w 3441673"/>
              <a:gd name="connsiteY1" fmla="*/ 0 h 2821080"/>
              <a:gd name="connsiteX2" fmla="*/ 3004419 w 3441673"/>
              <a:gd name="connsiteY2" fmla="*/ 23258 h 2821080"/>
              <a:gd name="connsiteX3" fmla="*/ 3012768 w 3441673"/>
              <a:gd name="connsiteY3" fmla="*/ 55609 h 2821080"/>
              <a:gd name="connsiteX4" fmla="*/ 3021117 w 3441673"/>
              <a:gd name="connsiteY4" fmla="*/ 86916 h 2821080"/>
              <a:gd name="connsiteX5" fmla="*/ 3030509 w 3441673"/>
              <a:gd name="connsiteY5" fmla="*/ 118224 h 2821080"/>
              <a:gd name="connsiteX6" fmla="*/ 3040944 w 3441673"/>
              <a:gd name="connsiteY6" fmla="*/ 148488 h 2821080"/>
              <a:gd name="connsiteX7" fmla="*/ 3053466 w 3441673"/>
              <a:gd name="connsiteY7" fmla="*/ 176665 h 2821080"/>
              <a:gd name="connsiteX8" fmla="*/ 3068077 w 3441673"/>
              <a:gd name="connsiteY8" fmla="*/ 202754 h 2821080"/>
              <a:gd name="connsiteX9" fmla="*/ 3086862 w 3441673"/>
              <a:gd name="connsiteY9" fmla="*/ 225713 h 2821080"/>
              <a:gd name="connsiteX10" fmla="*/ 3107732 w 3441673"/>
              <a:gd name="connsiteY10" fmla="*/ 249715 h 2821080"/>
              <a:gd name="connsiteX11" fmla="*/ 3131734 w 3441673"/>
              <a:gd name="connsiteY11" fmla="*/ 270586 h 2821080"/>
              <a:gd name="connsiteX12" fmla="*/ 3156781 w 3441673"/>
              <a:gd name="connsiteY12" fmla="*/ 290414 h 2821080"/>
              <a:gd name="connsiteX13" fmla="*/ 3183913 w 3441673"/>
              <a:gd name="connsiteY13" fmla="*/ 310241 h 2821080"/>
              <a:gd name="connsiteX14" fmla="*/ 3210001 w 3441673"/>
              <a:gd name="connsiteY14" fmla="*/ 330069 h 2821080"/>
              <a:gd name="connsiteX15" fmla="*/ 3235048 w 3441673"/>
              <a:gd name="connsiteY15" fmla="*/ 349898 h 2821080"/>
              <a:gd name="connsiteX16" fmla="*/ 3259049 w 3441673"/>
              <a:gd name="connsiteY16" fmla="*/ 371812 h 2821080"/>
              <a:gd name="connsiteX17" fmla="*/ 3279921 w 3441673"/>
              <a:gd name="connsiteY17" fmla="*/ 393728 h 2821080"/>
              <a:gd name="connsiteX18" fmla="*/ 3297661 w 3441673"/>
              <a:gd name="connsiteY18" fmla="*/ 418773 h 2821080"/>
              <a:gd name="connsiteX19" fmla="*/ 3311228 w 3441673"/>
              <a:gd name="connsiteY19" fmla="*/ 444862 h 2821080"/>
              <a:gd name="connsiteX20" fmla="*/ 3320620 w 3441673"/>
              <a:gd name="connsiteY20" fmla="*/ 476170 h 2821080"/>
              <a:gd name="connsiteX21" fmla="*/ 3324793 w 3441673"/>
              <a:gd name="connsiteY21" fmla="*/ 508521 h 2821080"/>
              <a:gd name="connsiteX22" fmla="*/ 3325838 w 3441673"/>
              <a:gd name="connsiteY22" fmla="*/ 541915 h 2821080"/>
              <a:gd name="connsiteX23" fmla="*/ 3322707 w 3441673"/>
              <a:gd name="connsiteY23" fmla="*/ 577396 h 2821080"/>
              <a:gd name="connsiteX24" fmla="*/ 3318532 w 3441673"/>
              <a:gd name="connsiteY24" fmla="*/ 612878 h 2821080"/>
              <a:gd name="connsiteX25" fmla="*/ 3313315 w 3441673"/>
              <a:gd name="connsiteY25" fmla="*/ 648360 h 2821080"/>
              <a:gd name="connsiteX26" fmla="*/ 3309140 w 3441673"/>
              <a:gd name="connsiteY26" fmla="*/ 683841 h 2821080"/>
              <a:gd name="connsiteX27" fmla="*/ 3307054 w 3441673"/>
              <a:gd name="connsiteY27" fmla="*/ 719323 h 2821080"/>
              <a:gd name="connsiteX28" fmla="*/ 3307054 w 3441673"/>
              <a:gd name="connsiteY28" fmla="*/ 753761 h 2821080"/>
              <a:gd name="connsiteX29" fmla="*/ 3311228 w 3441673"/>
              <a:gd name="connsiteY29" fmla="*/ 786111 h 2821080"/>
              <a:gd name="connsiteX30" fmla="*/ 3319576 w 3441673"/>
              <a:gd name="connsiteY30" fmla="*/ 818462 h 2821080"/>
              <a:gd name="connsiteX31" fmla="*/ 3332099 w 3441673"/>
              <a:gd name="connsiteY31" fmla="*/ 848726 h 2821080"/>
              <a:gd name="connsiteX32" fmla="*/ 3348796 w 3441673"/>
              <a:gd name="connsiteY32" fmla="*/ 880033 h 2821080"/>
              <a:gd name="connsiteX33" fmla="*/ 3365493 w 3441673"/>
              <a:gd name="connsiteY33" fmla="*/ 911340 h 2821080"/>
              <a:gd name="connsiteX34" fmla="*/ 3384277 w 3441673"/>
              <a:gd name="connsiteY34" fmla="*/ 942647 h 2821080"/>
              <a:gd name="connsiteX35" fmla="*/ 3402017 w 3441673"/>
              <a:gd name="connsiteY35" fmla="*/ 972911 h 2821080"/>
              <a:gd name="connsiteX36" fmla="*/ 3417671 w 3441673"/>
              <a:gd name="connsiteY36" fmla="*/ 1005262 h 2821080"/>
              <a:gd name="connsiteX37" fmla="*/ 3430193 w 3441673"/>
              <a:gd name="connsiteY37" fmla="*/ 1036569 h 2821080"/>
              <a:gd name="connsiteX38" fmla="*/ 3438542 w 3441673"/>
              <a:gd name="connsiteY38" fmla="*/ 1068920 h 2821080"/>
              <a:gd name="connsiteX39" fmla="*/ 3441673 w 3441673"/>
              <a:gd name="connsiteY39" fmla="*/ 1102314 h 2821080"/>
              <a:gd name="connsiteX40" fmla="*/ 3438542 w 3441673"/>
              <a:gd name="connsiteY40" fmla="*/ 1135708 h 2821080"/>
              <a:gd name="connsiteX41" fmla="*/ 3430193 w 3441673"/>
              <a:gd name="connsiteY41" fmla="*/ 1168059 h 2821080"/>
              <a:gd name="connsiteX42" fmla="*/ 3417671 w 3441673"/>
              <a:gd name="connsiteY42" fmla="*/ 1199367 h 2821080"/>
              <a:gd name="connsiteX43" fmla="*/ 3402017 w 3441673"/>
              <a:gd name="connsiteY43" fmla="*/ 1231717 h 2821080"/>
              <a:gd name="connsiteX44" fmla="*/ 3384277 w 3441673"/>
              <a:gd name="connsiteY44" fmla="*/ 1261981 h 2821080"/>
              <a:gd name="connsiteX45" fmla="*/ 3365493 w 3441673"/>
              <a:gd name="connsiteY45" fmla="*/ 1293289 h 2821080"/>
              <a:gd name="connsiteX46" fmla="*/ 3348796 w 3441673"/>
              <a:gd name="connsiteY46" fmla="*/ 1324596 h 2821080"/>
              <a:gd name="connsiteX47" fmla="*/ 3332099 w 3441673"/>
              <a:gd name="connsiteY47" fmla="*/ 1355902 h 2821080"/>
              <a:gd name="connsiteX48" fmla="*/ 3319576 w 3441673"/>
              <a:gd name="connsiteY48" fmla="*/ 1386167 h 2821080"/>
              <a:gd name="connsiteX49" fmla="*/ 3311228 w 3441673"/>
              <a:gd name="connsiteY49" fmla="*/ 1418518 h 2821080"/>
              <a:gd name="connsiteX50" fmla="*/ 3307054 w 3441673"/>
              <a:gd name="connsiteY50" fmla="*/ 1450868 h 2821080"/>
              <a:gd name="connsiteX51" fmla="*/ 3307054 w 3441673"/>
              <a:gd name="connsiteY51" fmla="*/ 1485306 h 2821080"/>
              <a:gd name="connsiteX52" fmla="*/ 3309140 w 3441673"/>
              <a:gd name="connsiteY52" fmla="*/ 1520787 h 2821080"/>
              <a:gd name="connsiteX53" fmla="*/ 3313315 w 3441673"/>
              <a:gd name="connsiteY53" fmla="*/ 1556269 h 2821080"/>
              <a:gd name="connsiteX54" fmla="*/ 3318532 w 3441673"/>
              <a:gd name="connsiteY54" fmla="*/ 1591751 h 2821080"/>
              <a:gd name="connsiteX55" fmla="*/ 3322707 w 3441673"/>
              <a:gd name="connsiteY55" fmla="*/ 1627232 h 2821080"/>
              <a:gd name="connsiteX56" fmla="*/ 3325838 w 3441673"/>
              <a:gd name="connsiteY56" fmla="*/ 1662713 h 2821080"/>
              <a:gd name="connsiteX57" fmla="*/ 3324793 w 3441673"/>
              <a:gd name="connsiteY57" fmla="*/ 1696108 h 2821080"/>
              <a:gd name="connsiteX58" fmla="*/ 3320620 w 3441673"/>
              <a:gd name="connsiteY58" fmla="*/ 1728459 h 2821080"/>
              <a:gd name="connsiteX59" fmla="*/ 3311228 w 3441673"/>
              <a:gd name="connsiteY59" fmla="*/ 1759766 h 2821080"/>
              <a:gd name="connsiteX60" fmla="*/ 3297661 w 3441673"/>
              <a:gd name="connsiteY60" fmla="*/ 1785855 h 2821080"/>
              <a:gd name="connsiteX61" fmla="*/ 3279921 w 3441673"/>
              <a:gd name="connsiteY61" fmla="*/ 1810902 h 2821080"/>
              <a:gd name="connsiteX62" fmla="*/ 3259049 w 3441673"/>
              <a:gd name="connsiteY62" fmla="*/ 1832816 h 2821080"/>
              <a:gd name="connsiteX63" fmla="*/ 3235048 w 3441673"/>
              <a:gd name="connsiteY63" fmla="*/ 1854730 h 2821080"/>
              <a:gd name="connsiteX64" fmla="*/ 3210001 w 3441673"/>
              <a:gd name="connsiteY64" fmla="*/ 1874559 h 2821080"/>
              <a:gd name="connsiteX65" fmla="*/ 3183913 w 3441673"/>
              <a:gd name="connsiteY65" fmla="*/ 1894387 h 2821080"/>
              <a:gd name="connsiteX66" fmla="*/ 3156781 w 3441673"/>
              <a:gd name="connsiteY66" fmla="*/ 1914215 h 2821080"/>
              <a:gd name="connsiteX67" fmla="*/ 3131734 w 3441673"/>
              <a:gd name="connsiteY67" fmla="*/ 1934042 h 2821080"/>
              <a:gd name="connsiteX68" fmla="*/ 3107732 w 3441673"/>
              <a:gd name="connsiteY68" fmla="*/ 1954914 h 2821080"/>
              <a:gd name="connsiteX69" fmla="*/ 3086862 w 3441673"/>
              <a:gd name="connsiteY69" fmla="*/ 1978916 h 2821080"/>
              <a:gd name="connsiteX70" fmla="*/ 3068077 w 3441673"/>
              <a:gd name="connsiteY70" fmla="*/ 2001875 h 2821080"/>
              <a:gd name="connsiteX71" fmla="*/ 3053466 w 3441673"/>
              <a:gd name="connsiteY71" fmla="*/ 2027963 h 2821080"/>
              <a:gd name="connsiteX72" fmla="*/ 3040944 w 3441673"/>
              <a:gd name="connsiteY72" fmla="*/ 2056140 h 2821080"/>
              <a:gd name="connsiteX73" fmla="*/ 3030509 w 3441673"/>
              <a:gd name="connsiteY73" fmla="*/ 2086404 h 2821080"/>
              <a:gd name="connsiteX74" fmla="*/ 3021117 w 3441673"/>
              <a:gd name="connsiteY74" fmla="*/ 2117712 h 2821080"/>
              <a:gd name="connsiteX75" fmla="*/ 3012768 w 3441673"/>
              <a:gd name="connsiteY75" fmla="*/ 2149019 h 2821080"/>
              <a:gd name="connsiteX76" fmla="*/ 3004419 w 3441673"/>
              <a:gd name="connsiteY76" fmla="*/ 2181370 h 2821080"/>
              <a:gd name="connsiteX77" fmla="*/ 2995027 w 3441673"/>
              <a:gd name="connsiteY77" fmla="*/ 2211633 h 2821080"/>
              <a:gd name="connsiteX78" fmla="*/ 2984592 w 3441673"/>
              <a:gd name="connsiteY78" fmla="*/ 2241896 h 2821080"/>
              <a:gd name="connsiteX79" fmla="*/ 2972070 w 3441673"/>
              <a:gd name="connsiteY79" fmla="*/ 2270073 h 2821080"/>
              <a:gd name="connsiteX80" fmla="*/ 2956415 w 3441673"/>
              <a:gd name="connsiteY80" fmla="*/ 2295120 h 2821080"/>
              <a:gd name="connsiteX81" fmla="*/ 2937632 w 3441673"/>
              <a:gd name="connsiteY81" fmla="*/ 2318077 h 2821080"/>
              <a:gd name="connsiteX82" fmla="*/ 2914674 w 3441673"/>
              <a:gd name="connsiteY82" fmla="*/ 2336862 h 2821080"/>
              <a:gd name="connsiteX83" fmla="*/ 2889627 w 3441673"/>
              <a:gd name="connsiteY83" fmla="*/ 2352515 h 2821080"/>
              <a:gd name="connsiteX84" fmla="*/ 2861451 w 3441673"/>
              <a:gd name="connsiteY84" fmla="*/ 2365039 h 2821080"/>
              <a:gd name="connsiteX85" fmla="*/ 2831188 w 3441673"/>
              <a:gd name="connsiteY85" fmla="*/ 2375474 h 2821080"/>
              <a:gd name="connsiteX86" fmla="*/ 2800925 w 3441673"/>
              <a:gd name="connsiteY86" fmla="*/ 2384866 h 2821080"/>
              <a:gd name="connsiteX87" fmla="*/ 2768574 w 3441673"/>
              <a:gd name="connsiteY87" fmla="*/ 2393215 h 2821080"/>
              <a:gd name="connsiteX88" fmla="*/ 2737267 w 3441673"/>
              <a:gd name="connsiteY88" fmla="*/ 2401564 h 2821080"/>
              <a:gd name="connsiteX89" fmla="*/ 2705960 w 3441673"/>
              <a:gd name="connsiteY89" fmla="*/ 2410956 h 2821080"/>
              <a:gd name="connsiteX90" fmla="*/ 2675697 w 3441673"/>
              <a:gd name="connsiteY90" fmla="*/ 2421392 h 2821080"/>
              <a:gd name="connsiteX91" fmla="*/ 2647521 w 3441673"/>
              <a:gd name="connsiteY91" fmla="*/ 2433915 h 2821080"/>
              <a:gd name="connsiteX92" fmla="*/ 2621432 w 3441673"/>
              <a:gd name="connsiteY92" fmla="*/ 2448524 h 2821080"/>
              <a:gd name="connsiteX93" fmla="*/ 2598474 w 3441673"/>
              <a:gd name="connsiteY93" fmla="*/ 2467308 h 2821080"/>
              <a:gd name="connsiteX94" fmla="*/ 2574472 w 3441673"/>
              <a:gd name="connsiteY94" fmla="*/ 2488181 h 2821080"/>
              <a:gd name="connsiteX95" fmla="*/ 2553600 w 3441673"/>
              <a:gd name="connsiteY95" fmla="*/ 2512183 h 2821080"/>
              <a:gd name="connsiteX96" fmla="*/ 2533772 w 3441673"/>
              <a:gd name="connsiteY96" fmla="*/ 2537228 h 2821080"/>
              <a:gd name="connsiteX97" fmla="*/ 2513945 w 3441673"/>
              <a:gd name="connsiteY97" fmla="*/ 2563317 h 2821080"/>
              <a:gd name="connsiteX98" fmla="*/ 2494117 w 3441673"/>
              <a:gd name="connsiteY98" fmla="*/ 2589407 h 2821080"/>
              <a:gd name="connsiteX99" fmla="*/ 2474290 w 3441673"/>
              <a:gd name="connsiteY99" fmla="*/ 2614453 h 2821080"/>
              <a:gd name="connsiteX100" fmla="*/ 2452374 w 3441673"/>
              <a:gd name="connsiteY100" fmla="*/ 2638455 h 2821080"/>
              <a:gd name="connsiteX101" fmla="*/ 2430459 w 3441673"/>
              <a:gd name="connsiteY101" fmla="*/ 2659326 h 2821080"/>
              <a:gd name="connsiteX102" fmla="*/ 2405415 w 3441673"/>
              <a:gd name="connsiteY102" fmla="*/ 2677067 h 2821080"/>
              <a:gd name="connsiteX103" fmla="*/ 2379325 w 3441673"/>
              <a:gd name="connsiteY103" fmla="*/ 2690634 h 2821080"/>
              <a:gd name="connsiteX104" fmla="*/ 2348018 w 3441673"/>
              <a:gd name="connsiteY104" fmla="*/ 2700026 h 2821080"/>
              <a:gd name="connsiteX105" fmla="*/ 2315667 w 3441673"/>
              <a:gd name="connsiteY105" fmla="*/ 2704200 h 2821080"/>
              <a:gd name="connsiteX106" fmla="*/ 2282274 w 3441673"/>
              <a:gd name="connsiteY106" fmla="*/ 2705244 h 2821080"/>
              <a:gd name="connsiteX107" fmla="*/ 2246792 w 3441673"/>
              <a:gd name="connsiteY107" fmla="*/ 2702113 h 2821080"/>
              <a:gd name="connsiteX108" fmla="*/ 2211312 w 3441673"/>
              <a:gd name="connsiteY108" fmla="*/ 2697939 h 2821080"/>
              <a:gd name="connsiteX109" fmla="*/ 2175830 w 3441673"/>
              <a:gd name="connsiteY109" fmla="*/ 2692721 h 2821080"/>
              <a:gd name="connsiteX110" fmla="*/ 2140349 w 3441673"/>
              <a:gd name="connsiteY110" fmla="*/ 2688547 h 2821080"/>
              <a:gd name="connsiteX111" fmla="*/ 2104867 w 3441673"/>
              <a:gd name="connsiteY111" fmla="*/ 2686459 h 2821080"/>
              <a:gd name="connsiteX112" fmla="*/ 2070430 w 3441673"/>
              <a:gd name="connsiteY112" fmla="*/ 2686459 h 2821080"/>
              <a:gd name="connsiteX113" fmla="*/ 2038080 w 3441673"/>
              <a:gd name="connsiteY113" fmla="*/ 2690634 h 2821080"/>
              <a:gd name="connsiteX114" fmla="*/ 2004686 w 3441673"/>
              <a:gd name="connsiteY114" fmla="*/ 2698983 h 2821080"/>
              <a:gd name="connsiteX115" fmla="*/ 1974422 w 3441673"/>
              <a:gd name="connsiteY115" fmla="*/ 2711505 h 2821080"/>
              <a:gd name="connsiteX116" fmla="*/ 1943116 w 3441673"/>
              <a:gd name="connsiteY116" fmla="*/ 2728202 h 2821080"/>
              <a:gd name="connsiteX117" fmla="*/ 1911810 w 3441673"/>
              <a:gd name="connsiteY117" fmla="*/ 2744900 h 2821080"/>
              <a:gd name="connsiteX118" fmla="*/ 1880502 w 3441673"/>
              <a:gd name="connsiteY118" fmla="*/ 2763684 h 2821080"/>
              <a:gd name="connsiteX119" fmla="*/ 1850239 w 3441673"/>
              <a:gd name="connsiteY119" fmla="*/ 2781425 h 2821080"/>
              <a:gd name="connsiteX120" fmla="*/ 1817888 w 3441673"/>
              <a:gd name="connsiteY120" fmla="*/ 2797078 h 2821080"/>
              <a:gd name="connsiteX121" fmla="*/ 1786581 w 3441673"/>
              <a:gd name="connsiteY121" fmla="*/ 2809601 h 2821080"/>
              <a:gd name="connsiteX122" fmla="*/ 1754230 w 3441673"/>
              <a:gd name="connsiteY122" fmla="*/ 2817950 h 2821080"/>
              <a:gd name="connsiteX123" fmla="*/ 1720837 w 3441673"/>
              <a:gd name="connsiteY123" fmla="*/ 2821080 h 2821080"/>
              <a:gd name="connsiteX124" fmla="*/ 1687443 w 3441673"/>
              <a:gd name="connsiteY124" fmla="*/ 2817950 h 2821080"/>
              <a:gd name="connsiteX125" fmla="*/ 1655092 w 3441673"/>
              <a:gd name="connsiteY125" fmla="*/ 2809601 h 2821080"/>
              <a:gd name="connsiteX126" fmla="*/ 1623786 w 3441673"/>
              <a:gd name="connsiteY126" fmla="*/ 2797078 h 2821080"/>
              <a:gd name="connsiteX127" fmla="*/ 1591435 w 3441673"/>
              <a:gd name="connsiteY127" fmla="*/ 2781425 h 2821080"/>
              <a:gd name="connsiteX128" fmla="*/ 1561171 w 3441673"/>
              <a:gd name="connsiteY128" fmla="*/ 2763684 h 2821080"/>
              <a:gd name="connsiteX129" fmla="*/ 1529865 w 3441673"/>
              <a:gd name="connsiteY129" fmla="*/ 2744900 h 2821080"/>
              <a:gd name="connsiteX130" fmla="*/ 1498558 w 3441673"/>
              <a:gd name="connsiteY130" fmla="*/ 2728202 h 2821080"/>
              <a:gd name="connsiteX131" fmla="*/ 1467251 w 3441673"/>
              <a:gd name="connsiteY131" fmla="*/ 2711505 h 2821080"/>
              <a:gd name="connsiteX132" fmla="*/ 1435945 w 3441673"/>
              <a:gd name="connsiteY132" fmla="*/ 2698983 h 2821080"/>
              <a:gd name="connsiteX133" fmla="*/ 1403594 w 3441673"/>
              <a:gd name="connsiteY133" fmla="*/ 2690634 h 2821080"/>
              <a:gd name="connsiteX134" fmla="*/ 1371243 w 3441673"/>
              <a:gd name="connsiteY134" fmla="*/ 2686459 h 2821080"/>
              <a:gd name="connsiteX135" fmla="*/ 1336805 w 3441673"/>
              <a:gd name="connsiteY135" fmla="*/ 2686459 h 2821080"/>
              <a:gd name="connsiteX136" fmla="*/ 1301324 w 3441673"/>
              <a:gd name="connsiteY136" fmla="*/ 2688547 h 2821080"/>
              <a:gd name="connsiteX137" fmla="*/ 1265844 w 3441673"/>
              <a:gd name="connsiteY137" fmla="*/ 2692721 h 2821080"/>
              <a:gd name="connsiteX138" fmla="*/ 1230362 w 3441673"/>
              <a:gd name="connsiteY138" fmla="*/ 2697939 h 2821080"/>
              <a:gd name="connsiteX139" fmla="*/ 1194880 w 3441673"/>
              <a:gd name="connsiteY139" fmla="*/ 2702113 h 2821080"/>
              <a:gd name="connsiteX140" fmla="*/ 1159400 w 3441673"/>
              <a:gd name="connsiteY140" fmla="*/ 2705244 h 2821080"/>
              <a:gd name="connsiteX141" fmla="*/ 1126006 w 3441673"/>
              <a:gd name="connsiteY141" fmla="*/ 2704200 h 2821080"/>
              <a:gd name="connsiteX142" fmla="*/ 1093656 w 3441673"/>
              <a:gd name="connsiteY142" fmla="*/ 2700026 h 2821080"/>
              <a:gd name="connsiteX143" fmla="*/ 1062348 w 3441673"/>
              <a:gd name="connsiteY143" fmla="*/ 2690634 h 2821080"/>
              <a:gd name="connsiteX144" fmla="*/ 1036260 w 3441673"/>
              <a:gd name="connsiteY144" fmla="*/ 2677067 h 2821080"/>
              <a:gd name="connsiteX145" fmla="*/ 1011213 w 3441673"/>
              <a:gd name="connsiteY145" fmla="*/ 2659326 h 2821080"/>
              <a:gd name="connsiteX146" fmla="*/ 989299 w 3441673"/>
              <a:gd name="connsiteY146" fmla="*/ 2638455 h 2821080"/>
              <a:gd name="connsiteX147" fmla="*/ 967384 w 3441673"/>
              <a:gd name="connsiteY147" fmla="*/ 2614453 h 2821080"/>
              <a:gd name="connsiteX148" fmla="*/ 947557 w 3441673"/>
              <a:gd name="connsiteY148" fmla="*/ 2589407 h 2821080"/>
              <a:gd name="connsiteX149" fmla="*/ 927729 w 3441673"/>
              <a:gd name="connsiteY149" fmla="*/ 2563317 h 2821080"/>
              <a:gd name="connsiteX150" fmla="*/ 907901 w 3441673"/>
              <a:gd name="connsiteY150" fmla="*/ 2537228 h 2821080"/>
              <a:gd name="connsiteX151" fmla="*/ 888073 w 3441673"/>
              <a:gd name="connsiteY151" fmla="*/ 2512183 h 2821080"/>
              <a:gd name="connsiteX152" fmla="*/ 867202 w 3441673"/>
              <a:gd name="connsiteY152" fmla="*/ 2488181 h 2821080"/>
              <a:gd name="connsiteX153" fmla="*/ 843200 w 3441673"/>
              <a:gd name="connsiteY153" fmla="*/ 2467308 h 2821080"/>
              <a:gd name="connsiteX154" fmla="*/ 820241 w 3441673"/>
              <a:gd name="connsiteY154" fmla="*/ 2448524 h 2821080"/>
              <a:gd name="connsiteX155" fmla="*/ 794152 w 3441673"/>
              <a:gd name="connsiteY155" fmla="*/ 2433915 h 2821080"/>
              <a:gd name="connsiteX156" fmla="*/ 765976 w 3441673"/>
              <a:gd name="connsiteY156" fmla="*/ 2421392 h 2821080"/>
              <a:gd name="connsiteX157" fmla="*/ 735713 w 3441673"/>
              <a:gd name="connsiteY157" fmla="*/ 2410956 h 2821080"/>
              <a:gd name="connsiteX158" fmla="*/ 704406 w 3441673"/>
              <a:gd name="connsiteY158" fmla="*/ 2401564 h 2821080"/>
              <a:gd name="connsiteX159" fmla="*/ 673099 w 3441673"/>
              <a:gd name="connsiteY159" fmla="*/ 2393215 h 2821080"/>
              <a:gd name="connsiteX160" fmla="*/ 640748 w 3441673"/>
              <a:gd name="connsiteY160" fmla="*/ 2384866 h 2821080"/>
              <a:gd name="connsiteX161" fmla="*/ 610486 w 3441673"/>
              <a:gd name="connsiteY161" fmla="*/ 2375474 h 2821080"/>
              <a:gd name="connsiteX162" fmla="*/ 580221 w 3441673"/>
              <a:gd name="connsiteY162" fmla="*/ 2365039 h 2821080"/>
              <a:gd name="connsiteX163" fmla="*/ 552047 w 3441673"/>
              <a:gd name="connsiteY163" fmla="*/ 2352515 h 2821080"/>
              <a:gd name="connsiteX164" fmla="*/ 527000 w 3441673"/>
              <a:gd name="connsiteY164" fmla="*/ 2336862 h 2821080"/>
              <a:gd name="connsiteX165" fmla="*/ 504041 w 3441673"/>
              <a:gd name="connsiteY165" fmla="*/ 2318077 h 2821080"/>
              <a:gd name="connsiteX166" fmla="*/ 485258 w 3441673"/>
              <a:gd name="connsiteY166" fmla="*/ 2295120 h 2821080"/>
              <a:gd name="connsiteX167" fmla="*/ 469605 w 3441673"/>
              <a:gd name="connsiteY167" fmla="*/ 2270073 h 2821080"/>
              <a:gd name="connsiteX168" fmla="*/ 457082 w 3441673"/>
              <a:gd name="connsiteY168" fmla="*/ 2241896 h 2821080"/>
              <a:gd name="connsiteX169" fmla="*/ 446647 w 3441673"/>
              <a:gd name="connsiteY169" fmla="*/ 2211633 h 2821080"/>
              <a:gd name="connsiteX170" fmla="*/ 437254 w 3441673"/>
              <a:gd name="connsiteY170" fmla="*/ 2181370 h 2821080"/>
              <a:gd name="connsiteX171" fmla="*/ 428905 w 3441673"/>
              <a:gd name="connsiteY171" fmla="*/ 2149019 h 2821080"/>
              <a:gd name="connsiteX172" fmla="*/ 420557 w 3441673"/>
              <a:gd name="connsiteY172" fmla="*/ 2117712 h 2821080"/>
              <a:gd name="connsiteX173" fmla="*/ 411164 w 3441673"/>
              <a:gd name="connsiteY173" fmla="*/ 2086404 h 2821080"/>
              <a:gd name="connsiteX174" fmla="*/ 400729 w 3441673"/>
              <a:gd name="connsiteY174" fmla="*/ 2056140 h 2821080"/>
              <a:gd name="connsiteX175" fmla="*/ 388206 w 3441673"/>
              <a:gd name="connsiteY175" fmla="*/ 2027963 h 2821080"/>
              <a:gd name="connsiteX176" fmla="*/ 373596 w 3441673"/>
              <a:gd name="connsiteY176" fmla="*/ 2001875 h 2821080"/>
              <a:gd name="connsiteX177" fmla="*/ 354813 w 3441673"/>
              <a:gd name="connsiteY177" fmla="*/ 1978916 h 2821080"/>
              <a:gd name="connsiteX178" fmla="*/ 333941 w 3441673"/>
              <a:gd name="connsiteY178" fmla="*/ 1954914 h 2821080"/>
              <a:gd name="connsiteX179" fmla="*/ 309939 w 3441673"/>
              <a:gd name="connsiteY179" fmla="*/ 1934042 h 2821080"/>
              <a:gd name="connsiteX180" fmla="*/ 283849 w 3441673"/>
              <a:gd name="connsiteY180" fmla="*/ 1914215 h 2821080"/>
              <a:gd name="connsiteX181" fmla="*/ 257761 w 3441673"/>
              <a:gd name="connsiteY181" fmla="*/ 1894387 h 2821080"/>
              <a:gd name="connsiteX182" fmla="*/ 231672 w 3441673"/>
              <a:gd name="connsiteY182" fmla="*/ 1874559 h 2821080"/>
              <a:gd name="connsiteX183" fmla="*/ 206626 w 3441673"/>
              <a:gd name="connsiteY183" fmla="*/ 1854730 h 2821080"/>
              <a:gd name="connsiteX184" fmla="*/ 182624 w 3441673"/>
              <a:gd name="connsiteY184" fmla="*/ 1832816 h 2821080"/>
              <a:gd name="connsiteX185" fmla="*/ 161753 w 3441673"/>
              <a:gd name="connsiteY185" fmla="*/ 1810902 h 2821080"/>
              <a:gd name="connsiteX186" fmla="*/ 144013 w 3441673"/>
              <a:gd name="connsiteY186" fmla="*/ 1785855 h 2821080"/>
              <a:gd name="connsiteX187" fmla="*/ 130447 w 3441673"/>
              <a:gd name="connsiteY187" fmla="*/ 1759766 h 2821080"/>
              <a:gd name="connsiteX188" fmla="*/ 121054 w 3441673"/>
              <a:gd name="connsiteY188" fmla="*/ 1728459 h 2821080"/>
              <a:gd name="connsiteX189" fmla="*/ 116880 w 3441673"/>
              <a:gd name="connsiteY189" fmla="*/ 1696108 h 2821080"/>
              <a:gd name="connsiteX190" fmla="*/ 115836 w 3441673"/>
              <a:gd name="connsiteY190" fmla="*/ 1662713 h 2821080"/>
              <a:gd name="connsiteX191" fmla="*/ 118967 w 3441673"/>
              <a:gd name="connsiteY191" fmla="*/ 1627232 h 2821080"/>
              <a:gd name="connsiteX192" fmla="*/ 123141 w 3441673"/>
              <a:gd name="connsiteY192" fmla="*/ 1591751 h 2821080"/>
              <a:gd name="connsiteX193" fmla="*/ 128359 w 3441673"/>
              <a:gd name="connsiteY193" fmla="*/ 1556269 h 2821080"/>
              <a:gd name="connsiteX194" fmla="*/ 132533 w 3441673"/>
              <a:gd name="connsiteY194" fmla="*/ 1520787 h 2821080"/>
              <a:gd name="connsiteX195" fmla="*/ 134621 w 3441673"/>
              <a:gd name="connsiteY195" fmla="*/ 1485306 h 2821080"/>
              <a:gd name="connsiteX196" fmla="*/ 134621 w 3441673"/>
              <a:gd name="connsiteY196" fmla="*/ 1450868 h 2821080"/>
              <a:gd name="connsiteX197" fmla="*/ 130447 w 3441673"/>
              <a:gd name="connsiteY197" fmla="*/ 1418518 h 2821080"/>
              <a:gd name="connsiteX198" fmla="*/ 122098 w 3441673"/>
              <a:gd name="connsiteY198" fmla="*/ 1386167 h 2821080"/>
              <a:gd name="connsiteX199" fmla="*/ 109575 w 3441673"/>
              <a:gd name="connsiteY199" fmla="*/ 1355902 h 2821080"/>
              <a:gd name="connsiteX200" fmla="*/ 93921 w 3441673"/>
              <a:gd name="connsiteY200" fmla="*/ 1324596 h 2821080"/>
              <a:gd name="connsiteX201" fmla="*/ 76180 w 3441673"/>
              <a:gd name="connsiteY201" fmla="*/ 1293289 h 2821080"/>
              <a:gd name="connsiteX202" fmla="*/ 57397 w 3441673"/>
              <a:gd name="connsiteY202" fmla="*/ 1261981 h 2821080"/>
              <a:gd name="connsiteX203" fmla="*/ 39656 w 3441673"/>
              <a:gd name="connsiteY203" fmla="*/ 1231717 h 2821080"/>
              <a:gd name="connsiteX204" fmla="*/ 24002 w 3441673"/>
              <a:gd name="connsiteY204" fmla="*/ 1199367 h 2821080"/>
              <a:gd name="connsiteX205" fmla="*/ 11480 w 3441673"/>
              <a:gd name="connsiteY205" fmla="*/ 1168059 h 2821080"/>
              <a:gd name="connsiteX206" fmla="*/ 3131 w 3441673"/>
              <a:gd name="connsiteY206" fmla="*/ 1135708 h 2821080"/>
              <a:gd name="connsiteX207" fmla="*/ 0 w 3441673"/>
              <a:gd name="connsiteY207" fmla="*/ 1102314 h 2821080"/>
              <a:gd name="connsiteX208" fmla="*/ 3131 w 3441673"/>
              <a:gd name="connsiteY208" fmla="*/ 1068920 h 2821080"/>
              <a:gd name="connsiteX209" fmla="*/ 11480 w 3441673"/>
              <a:gd name="connsiteY209" fmla="*/ 1036569 h 2821080"/>
              <a:gd name="connsiteX210" fmla="*/ 24002 w 3441673"/>
              <a:gd name="connsiteY210" fmla="*/ 1005262 h 2821080"/>
              <a:gd name="connsiteX211" fmla="*/ 39656 w 3441673"/>
              <a:gd name="connsiteY211" fmla="*/ 972911 h 2821080"/>
              <a:gd name="connsiteX212" fmla="*/ 57397 w 3441673"/>
              <a:gd name="connsiteY212" fmla="*/ 942647 h 2821080"/>
              <a:gd name="connsiteX213" fmla="*/ 76180 w 3441673"/>
              <a:gd name="connsiteY213" fmla="*/ 911340 h 2821080"/>
              <a:gd name="connsiteX214" fmla="*/ 93921 w 3441673"/>
              <a:gd name="connsiteY214" fmla="*/ 880033 h 2821080"/>
              <a:gd name="connsiteX215" fmla="*/ 109575 w 3441673"/>
              <a:gd name="connsiteY215" fmla="*/ 848726 h 2821080"/>
              <a:gd name="connsiteX216" fmla="*/ 122098 w 3441673"/>
              <a:gd name="connsiteY216" fmla="*/ 818462 h 2821080"/>
              <a:gd name="connsiteX217" fmla="*/ 130447 w 3441673"/>
              <a:gd name="connsiteY217" fmla="*/ 786111 h 2821080"/>
              <a:gd name="connsiteX218" fmla="*/ 134621 w 3441673"/>
              <a:gd name="connsiteY218" fmla="*/ 753761 h 2821080"/>
              <a:gd name="connsiteX219" fmla="*/ 134621 w 3441673"/>
              <a:gd name="connsiteY219" fmla="*/ 719323 h 2821080"/>
              <a:gd name="connsiteX220" fmla="*/ 132533 w 3441673"/>
              <a:gd name="connsiteY220" fmla="*/ 683841 h 2821080"/>
              <a:gd name="connsiteX221" fmla="*/ 128359 w 3441673"/>
              <a:gd name="connsiteY221" fmla="*/ 648360 h 2821080"/>
              <a:gd name="connsiteX222" fmla="*/ 123141 w 3441673"/>
              <a:gd name="connsiteY222" fmla="*/ 612878 h 2821080"/>
              <a:gd name="connsiteX223" fmla="*/ 118967 w 3441673"/>
              <a:gd name="connsiteY223" fmla="*/ 577396 h 2821080"/>
              <a:gd name="connsiteX224" fmla="*/ 115836 w 3441673"/>
              <a:gd name="connsiteY224" fmla="*/ 541915 h 2821080"/>
              <a:gd name="connsiteX225" fmla="*/ 116880 w 3441673"/>
              <a:gd name="connsiteY225" fmla="*/ 508521 h 2821080"/>
              <a:gd name="connsiteX226" fmla="*/ 121054 w 3441673"/>
              <a:gd name="connsiteY226" fmla="*/ 476170 h 2821080"/>
              <a:gd name="connsiteX227" fmla="*/ 130447 w 3441673"/>
              <a:gd name="connsiteY227" fmla="*/ 444862 h 2821080"/>
              <a:gd name="connsiteX228" fmla="*/ 144013 w 3441673"/>
              <a:gd name="connsiteY228" fmla="*/ 418773 h 2821080"/>
              <a:gd name="connsiteX229" fmla="*/ 161753 w 3441673"/>
              <a:gd name="connsiteY229" fmla="*/ 393728 h 2821080"/>
              <a:gd name="connsiteX230" fmla="*/ 182624 w 3441673"/>
              <a:gd name="connsiteY230" fmla="*/ 371812 h 2821080"/>
              <a:gd name="connsiteX231" fmla="*/ 206626 w 3441673"/>
              <a:gd name="connsiteY231" fmla="*/ 349898 h 2821080"/>
              <a:gd name="connsiteX232" fmla="*/ 231672 w 3441673"/>
              <a:gd name="connsiteY232" fmla="*/ 330069 h 2821080"/>
              <a:gd name="connsiteX233" fmla="*/ 257761 w 3441673"/>
              <a:gd name="connsiteY233" fmla="*/ 310241 h 2821080"/>
              <a:gd name="connsiteX234" fmla="*/ 283849 w 3441673"/>
              <a:gd name="connsiteY234" fmla="*/ 290414 h 2821080"/>
              <a:gd name="connsiteX235" fmla="*/ 309939 w 3441673"/>
              <a:gd name="connsiteY235" fmla="*/ 270586 h 2821080"/>
              <a:gd name="connsiteX236" fmla="*/ 333941 w 3441673"/>
              <a:gd name="connsiteY236" fmla="*/ 249715 h 2821080"/>
              <a:gd name="connsiteX237" fmla="*/ 354813 w 3441673"/>
              <a:gd name="connsiteY237" fmla="*/ 225713 h 2821080"/>
              <a:gd name="connsiteX238" fmla="*/ 373596 w 3441673"/>
              <a:gd name="connsiteY238" fmla="*/ 202754 h 2821080"/>
              <a:gd name="connsiteX239" fmla="*/ 388206 w 3441673"/>
              <a:gd name="connsiteY239" fmla="*/ 176665 h 2821080"/>
              <a:gd name="connsiteX240" fmla="*/ 400729 w 3441673"/>
              <a:gd name="connsiteY240" fmla="*/ 148488 h 2821080"/>
              <a:gd name="connsiteX241" fmla="*/ 411164 w 3441673"/>
              <a:gd name="connsiteY241" fmla="*/ 118224 h 2821080"/>
              <a:gd name="connsiteX242" fmla="*/ 420557 w 3441673"/>
              <a:gd name="connsiteY242" fmla="*/ 86916 h 2821080"/>
              <a:gd name="connsiteX243" fmla="*/ 428905 w 3441673"/>
              <a:gd name="connsiteY243" fmla="*/ 55609 h 2821080"/>
              <a:gd name="connsiteX244" fmla="*/ 437254 w 3441673"/>
              <a:gd name="connsiteY244" fmla="*/ 23258 h 28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441673" h="2821080">
                <a:moveTo>
                  <a:pt x="444473" y="0"/>
                </a:moveTo>
                <a:lnTo>
                  <a:pt x="2997201" y="0"/>
                </a:lnTo>
                <a:lnTo>
                  <a:pt x="3004419" y="23258"/>
                </a:lnTo>
                <a:lnTo>
                  <a:pt x="3012768" y="55609"/>
                </a:lnTo>
                <a:lnTo>
                  <a:pt x="3021117" y="86916"/>
                </a:lnTo>
                <a:lnTo>
                  <a:pt x="3030509" y="118224"/>
                </a:lnTo>
                <a:lnTo>
                  <a:pt x="3040944" y="148488"/>
                </a:lnTo>
                <a:lnTo>
                  <a:pt x="3053466" y="176665"/>
                </a:lnTo>
                <a:lnTo>
                  <a:pt x="3068077" y="202754"/>
                </a:lnTo>
                <a:lnTo>
                  <a:pt x="3086862" y="225713"/>
                </a:lnTo>
                <a:lnTo>
                  <a:pt x="3107732" y="249715"/>
                </a:lnTo>
                <a:lnTo>
                  <a:pt x="3131734" y="270586"/>
                </a:lnTo>
                <a:lnTo>
                  <a:pt x="3156781" y="290414"/>
                </a:lnTo>
                <a:lnTo>
                  <a:pt x="3183913" y="310241"/>
                </a:lnTo>
                <a:lnTo>
                  <a:pt x="3210001" y="330069"/>
                </a:lnTo>
                <a:lnTo>
                  <a:pt x="3235048" y="349898"/>
                </a:lnTo>
                <a:lnTo>
                  <a:pt x="3259049" y="371812"/>
                </a:lnTo>
                <a:lnTo>
                  <a:pt x="3279921" y="393728"/>
                </a:lnTo>
                <a:lnTo>
                  <a:pt x="3297661" y="418773"/>
                </a:lnTo>
                <a:lnTo>
                  <a:pt x="3311228" y="444862"/>
                </a:lnTo>
                <a:lnTo>
                  <a:pt x="3320620" y="476170"/>
                </a:lnTo>
                <a:lnTo>
                  <a:pt x="3324793" y="508521"/>
                </a:lnTo>
                <a:lnTo>
                  <a:pt x="3325838" y="541915"/>
                </a:lnTo>
                <a:lnTo>
                  <a:pt x="3322707" y="577396"/>
                </a:lnTo>
                <a:lnTo>
                  <a:pt x="3318532" y="612878"/>
                </a:lnTo>
                <a:lnTo>
                  <a:pt x="3313315" y="648360"/>
                </a:lnTo>
                <a:lnTo>
                  <a:pt x="3309140" y="683841"/>
                </a:lnTo>
                <a:lnTo>
                  <a:pt x="3307054" y="719323"/>
                </a:lnTo>
                <a:lnTo>
                  <a:pt x="3307054" y="753761"/>
                </a:lnTo>
                <a:lnTo>
                  <a:pt x="3311228" y="786111"/>
                </a:lnTo>
                <a:lnTo>
                  <a:pt x="3319576" y="818462"/>
                </a:lnTo>
                <a:lnTo>
                  <a:pt x="3332099" y="848726"/>
                </a:lnTo>
                <a:lnTo>
                  <a:pt x="3348796" y="880033"/>
                </a:lnTo>
                <a:lnTo>
                  <a:pt x="3365493" y="911340"/>
                </a:lnTo>
                <a:lnTo>
                  <a:pt x="3384277" y="942647"/>
                </a:lnTo>
                <a:lnTo>
                  <a:pt x="3402017" y="972911"/>
                </a:lnTo>
                <a:lnTo>
                  <a:pt x="3417671" y="1005262"/>
                </a:lnTo>
                <a:lnTo>
                  <a:pt x="3430193" y="1036569"/>
                </a:lnTo>
                <a:lnTo>
                  <a:pt x="3438542" y="1068920"/>
                </a:lnTo>
                <a:lnTo>
                  <a:pt x="3441673" y="1102314"/>
                </a:lnTo>
                <a:lnTo>
                  <a:pt x="3438542" y="1135708"/>
                </a:lnTo>
                <a:lnTo>
                  <a:pt x="3430193" y="1168059"/>
                </a:lnTo>
                <a:lnTo>
                  <a:pt x="3417671" y="1199367"/>
                </a:lnTo>
                <a:lnTo>
                  <a:pt x="3402017" y="1231717"/>
                </a:lnTo>
                <a:lnTo>
                  <a:pt x="3384277" y="1261981"/>
                </a:lnTo>
                <a:lnTo>
                  <a:pt x="3365493" y="1293289"/>
                </a:lnTo>
                <a:lnTo>
                  <a:pt x="3348796" y="1324596"/>
                </a:lnTo>
                <a:lnTo>
                  <a:pt x="3332099" y="1355902"/>
                </a:lnTo>
                <a:lnTo>
                  <a:pt x="3319576" y="1386167"/>
                </a:lnTo>
                <a:lnTo>
                  <a:pt x="3311228" y="1418518"/>
                </a:lnTo>
                <a:lnTo>
                  <a:pt x="3307054" y="1450868"/>
                </a:lnTo>
                <a:lnTo>
                  <a:pt x="3307054" y="1485306"/>
                </a:lnTo>
                <a:lnTo>
                  <a:pt x="3309140" y="1520787"/>
                </a:lnTo>
                <a:lnTo>
                  <a:pt x="3313315" y="1556269"/>
                </a:lnTo>
                <a:lnTo>
                  <a:pt x="3318532" y="1591751"/>
                </a:lnTo>
                <a:lnTo>
                  <a:pt x="3322707" y="1627232"/>
                </a:lnTo>
                <a:lnTo>
                  <a:pt x="3325838" y="1662713"/>
                </a:lnTo>
                <a:lnTo>
                  <a:pt x="3324793" y="1696108"/>
                </a:lnTo>
                <a:lnTo>
                  <a:pt x="3320620" y="1728459"/>
                </a:lnTo>
                <a:lnTo>
                  <a:pt x="3311228" y="1759766"/>
                </a:lnTo>
                <a:lnTo>
                  <a:pt x="3297661" y="1785855"/>
                </a:lnTo>
                <a:lnTo>
                  <a:pt x="3279921" y="1810902"/>
                </a:lnTo>
                <a:lnTo>
                  <a:pt x="3259049" y="1832816"/>
                </a:lnTo>
                <a:lnTo>
                  <a:pt x="3235048" y="1854730"/>
                </a:lnTo>
                <a:lnTo>
                  <a:pt x="3210001" y="1874559"/>
                </a:lnTo>
                <a:lnTo>
                  <a:pt x="3183913" y="1894387"/>
                </a:lnTo>
                <a:lnTo>
                  <a:pt x="3156781" y="1914215"/>
                </a:lnTo>
                <a:lnTo>
                  <a:pt x="3131734" y="1934042"/>
                </a:lnTo>
                <a:lnTo>
                  <a:pt x="3107732" y="1954914"/>
                </a:lnTo>
                <a:lnTo>
                  <a:pt x="3086862" y="1978916"/>
                </a:lnTo>
                <a:lnTo>
                  <a:pt x="3068077" y="2001875"/>
                </a:lnTo>
                <a:lnTo>
                  <a:pt x="3053466" y="2027963"/>
                </a:lnTo>
                <a:lnTo>
                  <a:pt x="3040944" y="2056140"/>
                </a:lnTo>
                <a:lnTo>
                  <a:pt x="3030509" y="2086404"/>
                </a:lnTo>
                <a:lnTo>
                  <a:pt x="3021117" y="2117712"/>
                </a:lnTo>
                <a:lnTo>
                  <a:pt x="3012768" y="2149019"/>
                </a:lnTo>
                <a:lnTo>
                  <a:pt x="3004419" y="2181370"/>
                </a:lnTo>
                <a:lnTo>
                  <a:pt x="2995027" y="2211633"/>
                </a:lnTo>
                <a:lnTo>
                  <a:pt x="2984592" y="2241896"/>
                </a:lnTo>
                <a:lnTo>
                  <a:pt x="2972070" y="2270073"/>
                </a:lnTo>
                <a:lnTo>
                  <a:pt x="2956415" y="2295120"/>
                </a:lnTo>
                <a:lnTo>
                  <a:pt x="2937632" y="2318077"/>
                </a:lnTo>
                <a:lnTo>
                  <a:pt x="2914674" y="2336862"/>
                </a:lnTo>
                <a:lnTo>
                  <a:pt x="2889627" y="2352515"/>
                </a:lnTo>
                <a:lnTo>
                  <a:pt x="2861451" y="2365039"/>
                </a:lnTo>
                <a:lnTo>
                  <a:pt x="2831188" y="2375474"/>
                </a:lnTo>
                <a:lnTo>
                  <a:pt x="2800925" y="2384866"/>
                </a:lnTo>
                <a:lnTo>
                  <a:pt x="2768574" y="2393215"/>
                </a:lnTo>
                <a:lnTo>
                  <a:pt x="2737267" y="2401564"/>
                </a:lnTo>
                <a:lnTo>
                  <a:pt x="2705960" y="2410956"/>
                </a:lnTo>
                <a:lnTo>
                  <a:pt x="2675697" y="2421392"/>
                </a:lnTo>
                <a:lnTo>
                  <a:pt x="2647521" y="2433915"/>
                </a:lnTo>
                <a:lnTo>
                  <a:pt x="2621432" y="2448524"/>
                </a:lnTo>
                <a:lnTo>
                  <a:pt x="2598474" y="2467308"/>
                </a:lnTo>
                <a:lnTo>
                  <a:pt x="2574472" y="2488181"/>
                </a:lnTo>
                <a:lnTo>
                  <a:pt x="2553600" y="2512183"/>
                </a:lnTo>
                <a:lnTo>
                  <a:pt x="2533772" y="2537228"/>
                </a:lnTo>
                <a:lnTo>
                  <a:pt x="2513945" y="2563317"/>
                </a:lnTo>
                <a:lnTo>
                  <a:pt x="2494117" y="2589407"/>
                </a:lnTo>
                <a:lnTo>
                  <a:pt x="2474290" y="2614453"/>
                </a:lnTo>
                <a:lnTo>
                  <a:pt x="2452374" y="2638455"/>
                </a:lnTo>
                <a:lnTo>
                  <a:pt x="2430459" y="2659326"/>
                </a:lnTo>
                <a:lnTo>
                  <a:pt x="2405415" y="2677067"/>
                </a:lnTo>
                <a:lnTo>
                  <a:pt x="2379325" y="2690634"/>
                </a:lnTo>
                <a:lnTo>
                  <a:pt x="2348018" y="2700026"/>
                </a:lnTo>
                <a:lnTo>
                  <a:pt x="2315667" y="2704200"/>
                </a:lnTo>
                <a:lnTo>
                  <a:pt x="2282274" y="2705244"/>
                </a:lnTo>
                <a:lnTo>
                  <a:pt x="2246792" y="2702113"/>
                </a:lnTo>
                <a:lnTo>
                  <a:pt x="2211312" y="2697939"/>
                </a:lnTo>
                <a:lnTo>
                  <a:pt x="2175830" y="2692721"/>
                </a:lnTo>
                <a:lnTo>
                  <a:pt x="2140349" y="2688547"/>
                </a:lnTo>
                <a:lnTo>
                  <a:pt x="2104867" y="2686459"/>
                </a:lnTo>
                <a:lnTo>
                  <a:pt x="2070430" y="2686459"/>
                </a:lnTo>
                <a:lnTo>
                  <a:pt x="2038080" y="2690634"/>
                </a:lnTo>
                <a:lnTo>
                  <a:pt x="2004686" y="2698983"/>
                </a:lnTo>
                <a:lnTo>
                  <a:pt x="1974422" y="2711505"/>
                </a:lnTo>
                <a:lnTo>
                  <a:pt x="1943116" y="2728202"/>
                </a:lnTo>
                <a:lnTo>
                  <a:pt x="1911810" y="2744900"/>
                </a:lnTo>
                <a:lnTo>
                  <a:pt x="1880502" y="2763684"/>
                </a:lnTo>
                <a:lnTo>
                  <a:pt x="1850239" y="2781425"/>
                </a:lnTo>
                <a:lnTo>
                  <a:pt x="1817888" y="2797078"/>
                </a:lnTo>
                <a:lnTo>
                  <a:pt x="1786581" y="2809601"/>
                </a:lnTo>
                <a:lnTo>
                  <a:pt x="1754230" y="2817950"/>
                </a:lnTo>
                <a:lnTo>
                  <a:pt x="1720837" y="2821080"/>
                </a:lnTo>
                <a:lnTo>
                  <a:pt x="1687443" y="2817950"/>
                </a:lnTo>
                <a:lnTo>
                  <a:pt x="1655092" y="2809601"/>
                </a:lnTo>
                <a:lnTo>
                  <a:pt x="1623786" y="2797078"/>
                </a:lnTo>
                <a:lnTo>
                  <a:pt x="1591435" y="2781425"/>
                </a:lnTo>
                <a:lnTo>
                  <a:pt x="1561171" y="2763684"/>
                </a:lnTo>
                <a:lnTo>
                  <a:pt x="1529865" y="2744900"/>
                </a:lnTo>
                <a:lnTo>
                  <a:pt x="1498558" y="2728202"/>
                </a:lnTo>
                <a:lnTo>
                  <a:pt x="1467251" y="2711505"/>
                </a:lnTo>
                <a:lnTo>
                  <a:pt x="1435945" y="2698983"/>
                </a:lnTo>
                <a:lnTo>
                  <a:pt x="1403594" y="2690634"/>
                </a:lnTo>
                <a:lnTo>
                  <a:pt x="1371243" y="2686459"/>
                </a:lnTo>
                <a:lnTo>
                  <a:pt x="1336805" y="2686459"/>
                </a:lnTo>
                <a:lnTo>
                  <a:pt x="1301324" y="2688547"/>
                </a:lnTo>
                <a:lnTo>
                  <a:pt x="1265844" y="2692721"/>
                </a:lnTo>
                <a:lnTo>
                  <a:pt x="1230362" y="2697939"/>
                </a:lnTo>
                <a:lnTo>
                  <a:pt x="1194880" y="2702113"/>
                </a:lnTo>
                <a:lnTo>
                  <a:pt x="1159400" y="2705244"/>
                </a:lnTo>
                <a:lnTo>
                  <a:pt x="1126006" y="2704200"/>
                </a:lnTo>
                <a:lnTo>
                  <a:pt x="1093656" y="2700026"/>
                </a:lnTo>
                <a:lnTo>
                  <a:pt x="1062348" y="2690634"/>
                </a:lnTo>
                <a:lnTo>
                  <a:pt x="1036260" y="2677067"/>
                </a:lnTo>
                <a:lnTo>
                  <a:pt x="1011213" y="2659326"/>
                </a:lnTo>
                <a:lnTo>
                  <a:pt x="989299" y="2638455"/>
                </a:lnTo>
                <a:lnTo>
                  <a:pt x="967384" y="2614453"/>
                </a:lnTo>
                <a:lnTo>
                  <a:pt x="947557" y="2589407"/>
                </a:lnTo>
                <a:lnTo>
                  <a:pt x="927729" y="2563317"/>
                </a:lnTo>
                <a:lnTo>
                  <a:pt x="907901" y="2537228"/>
                </a:lnTo>
                <a:lnTo>
                  <a:pt x="888073" y="2512183"/>
                </a:lnTo>
                <a:lnTo>
                  <a:pt x="867202" y="2488181"/>
                </a:lnTo>
                <a:lnTo>
                  <a:pt x="843200" y="2467308"/>
                </a:lnTo>
                <a:lnTo>
                  <a:pt x="820241" y="2448524"/>
                </a:lnTo>
                <a:lnTo>
                  <a:pt x="794152" y="2433915"/>
                </a:lnTo>
                <a:lnTo>
                  <a:pt x="765976" y="2421392"/>
                </a:lnTo>
                <a:lnTo>
                  <a:pt x="735713" y="2410956"/>
                </a:lnTo>
                <a:lnTo>
                  <a:pt x="704406" y="2401564"/>
                </a:lnTo>
                <a:lnTo>
                  <a:pt x="673099" y="2393215"/>
                </a:lnTo>
                <a:lnTo>
                  <a:pt x="640748" y="2384866"/>
                </a:lnTo>
                <a:lnTo>
                  <a:pt x="610486" y="2375474"/>
                </a:lnTo>
                <a:lnTo>
                  <a:pt x="580221" y="2365039"/>
                </a:lnTo>
                <a:lnTo>
                  <a:pt x="552047" y="2352515"/>
                </a:lnTo>
                <a:lnTo>
                  <a:pt x="527000" y="2336862"/>
                </a:lnTo>
                <a:lnTo>
                  <a:pt x="504041" y="2318077"/>
                </a:lnTo>
                <a:lnTo>
                  <a:pt x="485258" y="2295120"/>
                </a:lnTo>
                <a:lnTo>
                  <a:pt x="469605" y="2270073"/>
                </a:lnTo>
                <a:lnTo>
                  <a:pt x="457082" y="2241896"/>
                </a:lnTo>
                <a:lnTo>
                  <a:pt x="446647" y="2211633"/>
                </a:lnTo>
                <a:lnTo>
                  <a:pt x="437254" y="2181370"/>
                </a:lnTo>
                <a:lnTo>
                  <a:pt x="428905" y="2149019"/>
                </a:lnTo>
                <a:lnTo>
                  <a:pt x="420557" y="2117712"/>
                </a:lnTo>
                <a:lnTo>
                  <a:pt x="411164" y="2086404"/>
                </a:lnTo>
                <a:lnTo>
                  <a:pt x="400729" y="2056140"/>
                </a:lnTo>
                <a:lnTo>
                  <a:pt x="388206" y="2027963"/>
                </a:lnTo>
                <a:lnTo>
                  <a:pt x="373596" y="2001875"/>
                </a:lnTo>
                <a:lnTo>
                  <a:pt x="354813" y="1978916"/>
                </a:lnTo>
                <a:lnTo>
                  <a:pt x="333941" y="1954914"/>
                </a:lnTo>
                <a:lnTo>
                  <a:pt x="309939" y="1934042"/>
                </a:lnTo>
                <a:lnTo>
                  <a:pt x="283849" y="1914215"/>
                </a:lnTo>
                <a:lnTo>
                  <a:pt x="257761" y="1894387"/>
                </a:lnTo>
                <a:lnTo>
                  <a:pt x="231672" y="1874559"/>
                </a:lnTo>
                <a:lnTo>
                  <a:pt x="206626" y="1854730"/>
                </a:lnTo>
                <a:lnTo>
                  <a:pt x="182624" y="1832816"/>
                </a:lnTo>
                <a:lnTo>
                  <a:pt x="161753" y="1810902"/>
                </a:lnTo>
                <a:lnTo>
                  <a:pt x="144013" y="1785855"/>
                </a:lnTo>
                <a:lnTo>
                  <a:pt x="130447" y="1759766"/>
                </a:lnTo>
                <a:lnTo>
                  <a:pt x="121054" y="1728459"/>
                </a:lnTo>
                <a:lnTo>
                  <a:pt x="116880" y="1696108"/>
                </a:lnTo>
                <a:lnTo>
                  <a:pt x="115836" y="1662713"/>
                </a:lnTo>
                <a:lnTo>
                  <a:pt x="118967" y="1627232"/>
                </a:lnTo>
                <a:lnTo>
                  <a:pt x="123141" y="1591751"/>
                </a:lnTo>
                <a:lnTo>
                  <a:pt x="128359" y="1556269"/>
                </a:lnTo>
                <a:lnTo>
                  <a:pt x="132533" y="1520787"/>
                </a:lnTo>
                <a:lnTo>
                  <a:pt x="134621" y="1485306"/>
                </a:lnTo>
                <a:lnTo>
                  <a:pt x="134621" y="1450868"/>
                </a:lnTo>
                <a:lnTo>
                  <a:pt x="130447" y="1418518"/>
                </a:lnTo>
                <a:lnTo>
                  <a:pt x="122098" y="1386167"/>
                </a:lnTo>
                <a:lnTo>
                  <a:pt x="109575" y="1355902"/>
                </a:lnTo>
                <a:lnTo>
                  <a:pt x="93921" y="1324596"/>
                </a:lnTo>
                <a:lnTo>
                  <a:pt x="76180" y="1293289"/>
                </a:lnTo>
                <a:lnTo>
                  <a:pt x="57397" y="1261981"/>
                </a:lnTo>
                <a:lnTo>
                  <a:pt x="39656" y="1231717"/>
                </a:lnTo>
                <a:lnTo>
                  <a:pt x="24002" y="1199367"/>
                </a:lnTo>
                <a:lnTo>
                  <a:pt x="11480" y="1168059"/>
                </a:lnTo>
                <a:lnTo>
                  <a:pt x="3131" y="1135708"/>
                </a:lnTo>
                <a:lnTo>
                  <a:pt x="0" y="1102314"/>
                </a:lnTo>
                <a:lnTo>
                  <a:pt x="3131" y="1068920"/>
                </a:lnTo>
                <a:lnTo>
                  <a:pt x="11480" y="1036569"/>
                </a:lnTo>
                <a:lnTo>
                  <a:pt x="24002" y="1005262"/>
                </a:lnTo>
                <a:lnTo>
                  <a:pt x="39656" y="972911"/>
                </a:lnTo>
                <a:lnTo>
                  <a:pt x="57397" y="942647"/>
                </a:lnTo>
                <a:lnTo>
                  <a:pt x="76180" y="911340"/>
                </a:lnTo>
                <a:lnTo>
                  <a:pt x="93921" y="880033"/>
                </a:lnTo>
                <a:lnTo>
                  <a:pt x="109575" y="848726"/>
                </a:lnTo>
                <a:lnTo>
                  <a:pt x="122098" y="818462"/>
                </a:lnTo>
                <a:lnTo>
                  <a:pt x="130447" y="786111"/>
                </a:lnTo>
                <a:lnTo>
                  <a:pt x="134621" y="753761"/>
                </a:lnTo>
                <a:lnTo>
                  <a:pt x="134621" y="719323"/>
                </a:lnTo>
                <a:lnTo>
                  <a:pt x="132533" y="683841"/>
                </a:lnTo>
                <a:lnTo>
                  <a:pt x="128359" y="648360"/>
                </a:lnTo>
                <a:lnTo>
                  <a:pt x="123141" y="612878"/>
                </a:lnTo>
                <a:lnTo>
                  <a:pt x="118967" y="577396"/>
                </a:lnTo>
                <a:lnTo>
                  <a:pt x="115836" y="541915"/>
                </a:lnTo>
                <a:lnTo>
                  <a:pt x="116880" y="508521"/>
                </a:lnTo>
                <a:lnTo>
                  <a:pt x="121054" y="476170"/>
                </a:lnTo>
                <a:lnTo>
                  <a:pt x="130447" y="444862"/>
                </a:lnTo>
                <a:lnTo>
                  <a:pt x="144013" y="418773"/>
                </a:lnTo>
                <a:lnTo>
                  <a:pt x="161753" y="393728"/>
                </a:lnTo>
                <a:lnTo>
                  <a:pt x="182624" y="371812"/>
                </a:lnTo>
                <a:lnTo>
                  <a:pt x="206626" y="349898"/>
                </a:lnTo>
                <a:lnTo>
                  <a:pt x="231672" y="330069"/>
                </a:lnTo>
                <a:lnTo>
                  <a:pt x="257761" y="310241"/>
                </a:lnTo>
                <a:lnTo>
                  <a:pt x="283849" y="290414"/>
                </a:lnTo>
                <a:lnTo>
                  <a:pt x="309939" y="270586"/>
                </a:lnTo>
                <a:lnTo>
                  <a:pt x="333941" y="249715"/>
                </a:lnTo>
                <a:lnTo>
                  <a:pt x="354813" y="225713"/>
                </a:lnTo>
                <a:lnTo>
                  <a:pt x="373596" y="202754"/>
                </a:lnTo>
                <a:lnTo>
                  <a:pt x="388206" y="176665"/>
                </a:lnTo>
                <a:lnTo>
                  <a:pt x="400729" y="148488"/>
                </a:lnTo>
                <a:lnTo>
                  <a:pt x="411164" y="118224"/>
                </a:lnTo>
                <a:lnTo>
                  <a:pt x="420557" y="86916"/>
                </a:lnTo>
                <a:lnTo>
                  <a:pt x="428905" y="55609"/>
                </a:lnTo>
                <a:lnTo>
                  <a:pt x="437254" y="2325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Robot with solid fill">
            <a:extLst>
              <a:ext uri="{FF2B5EF4-FFF2-40B4-BE49-F238E27FC236}">
                <a16:creationId xmlns:a16="http://schemas.microsoft.com/office/drawing/2014/main" id="{99D741ED-302F-47B6-81EE-2867BF8D87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1624" y="310972"/>
            <a:ext cx="1792825" cy="1792825"/>
          </a:xfrm>
          <a:prstGeom prst="rect">
            <a:avLst/>
          </a:prstGeom>
        </p:spPr>
      </p:pic>
      <p:sp>
        <p:nvSpPr>
          <p:cNvPr id="32" name="Freeform: Shape 31">
            <a:extLst>
              <a:ext uri="{FF2B5EF4-FFF2-40B4-BE49-F238E27FC236}">
                <a16:creationId xmlns:a16="http://schemas.microsoft.com/office/drawing/2014/main" id="{E5B533B8-33BD-40BC-9DB3-7EE83034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4897" y="-1"/>
            <a:ext cx="3817105" cy="4358732"/>
          </a:xfrm>
          <a:custGeom>
            <a:avLst/>
            <a:gdLst>
              <a:gd name="connsiteX0" fmla="*/ 736393 w 3817105"/>
              <a:gd name="connsiteY0" fmla="*/ 0 h 4358732"/>
              <a:gd name="connsiteX1" fmla="*/ 3817105 w 3817105"/>
              <a:gd name="connsiteY1" fmla="*/ 0 h 4358732"/>
              <a:gd name="connsiteX2" fmla="*/ 3817105 w 3817105"/>
              <a:gd name="connsiteY2" fmla="*/ 3889118 h 4358732"/>
              <a:gd name="connsiteX3" fmla="*/ 3809451 w 3817105"/>
              <a:gd name="connsiteY3" fmla="*/ 3897920 h 4358732"/>
              <a:gd name="connsiteX4" fmla="*/ 3779873 w 3817105"/>
              <a:gd name="connsiteY4" fmla="*/ 3935283 h 4358732"/>
              <a:gd name="connsiteX5" fmla="*/ 3750294 w 3817105"/>
              <a:gd name="connsiteY5" fmla="*/ 3974202 h 4358732"/>
              <a:gd name="connsiteX6" fmla="*/ 3720715 w 3817105"/>
              <a:gd name="connsiteY6" fmla="*/ 4013123 h 4358732"/>
              <a:gd name="connsiteX7" fmla="*/ 3691137 w 3817105"/>
              <a:gd name="connsiteY7" fmla="*/ 4050486 h 4358732"/>
              <a:gd name="connsiteX8" fmla="*/ 3658443 w 3817105"/>
              <a:gd name="connsiteY8" fmla="*/ 4086293 h 4358732"/>
              <a:gd name="connsiteX9" fmla="*/ 3625750 w 3817105"/>
              <a:gd name="connsiteY9" fmla="*/ 4117428 h 4358732"/>
              <a:gd name="connsiteX10" fmla="*/ 3588389 w 3817105"/>
              <a:gd name="connsiteY10" fmla="*/ 4143894 h 4358732"/>
              <a:gd name="connsiteX11" fmla="*/ 3549469 w 3817105"/>
              <a:gd name="connsiteY11" fmla="*/ 4164133 h 4358732"/>
              <a:gd name="connsiteX12" fmla="*/ 3502765 w 3817105"/>
              <a:gd name="connsiteY12" fmla="*/ 4178144 h 4358732"/>
              <a:gd name="connsiteX13" fmla="*/ 3454504 w 3817105"/>
              <a:gd name="connsiteY13" fmla="*/ 4184371 h 4358732"/>
              <a:gd name="connsiteX14" fmla="*/ 3404689 w 3817105"/>
              <a:gd name="connsiteY14" fmla="*/ 4185928 h 4358732"/>
              <a:gd name="connsiteX15" fmla="*/ 3351757 w 3817105"/>
              <a:gd name="connsiteY15" fmla="*/ 4181257 h 4358732"/>
              <a:gd name="connsiteX16" fmla="*/ 3298827 w 3817105"/>
              <a:gd name="connsiteY16" fmla="*/ 4175031 h 4358732"/>
              <a:gd name="connsiteX17" fmla="*/ 3245895 w 3817105"/>
              <a:gd name="connsiteY17" fmla="*/ 4167246 h 4358732"/>
              <a:gd name="connsiteX18" fmla="*/ 3192965 w 3817105"/>
              <a:gd name="connsiteY18" fmla="*/ 4161020 h 4358732"/>
              <a:gd name="connsiteX19" fmla="*/ 3140033 w 3817105"/>
              <a:gd name="connsiteY19" fmla="*/ 4157905 h 4358732"/>
              <a:gd name="connsiteX20" fmla="*/ 3088660 w 3817105"/>
              <a:gd name="connsiteY20" fmla="*/ 4157905 h 4358732"/>
              <a:gd name="connsiteX21" fmla="*/ 3040401 w 3817105"/>
              <a:gd name="connsiteY21" fmla="*/ 4164133 h 4358732"/>
              <a:gd name="connsiteX22" fmla="*/ 2990584 w 3817105"/>
              <a:gd name="connsiteY22" fmla="*/ 4176588 h 4358732"/>
              <a:gd name="connsiteX23" fmla="*/ 2945436 w 3817105"/>
              <a:gd name="connsiteY23" fmla="*/ 4195268 h 4358732"/>
              <a:gd name="connsiteX24" fmla="*/ 2898733 w 3817105"/>
              <a:gd name="connsiteY24" fmla="*/ 4220178 h 4358732"/>
              <a:gd name="connsiteX25" fmla="*/ 2852031 w 3817105"/>
              <a:gd name="connsiteY25" fmla="*/ 4245087 h 4358732"/>
              <a:gd name="connsiteX26" fmla="*/ 2805326 w 3817105"/>
              <a:gd name="connsiteY26" fmla="*/ 4273108 h 4358732"/>
              <a:gd name="connsiteX27" fmla="*/ 2760179 w 3817105"/>
              <a:gd name="connsiteY27" fmla="*/ 4299574 h 4358732"/>
              <a:gd name="connsiteX28" fmla="*/ 2711919 w 3817105"/>
              <a:gd name="connsiteY28" fmla="*/ 4322926 h 4358732"/>
              <a:gd name="connsiteX29" fmla="*/ 2665215 w 3817105"/>
              <a:gd name="connsiteY29" fmla="*/ 4341608 h 4358732"/>
              <a:gd name="connsiteX30" fmla="*/ 2616954 w 3817105"/>
              <a:gd name="connsiteY30" fmla="*/ 4354063 h 4358732"/>
              <a:gd name="connsiteX31" fmla="*/ 2567139 w 3817105"/>
              <a:gd name="connsiteY31" fmla="*/ 4358732 h 4358732"/>
              <a:gd name="connsiteX32" fmla="*/ 2517322 w 3817105"/>
              <a:gd name="connsiteY32" fmla="*/ 4354063 h 4358732"/>
              <a:gd name="connsiteX33" fmla="*/ 2469061 w 3817105"/>
              <a:gd name="connsiteY33" fmla="*/ 4341608 h 4358732"/>
              <a:gd name="connsiteX34" fmla="*/ 2422358 w 3817105"/>
              <a:gd name="connsiteY34" fmla="*/ 4322926 h 4358732"/>
              <a:gd name="connsiteX35" fmla="*/ 2374097 w 3817105"/>
              <a:gd name="connsiteY35" fmla="*/ 4299574 h 4358732"/>
              <a:gd name="connsiteX36" fmla="*/ 2328950 w 3817105"/>
              <a:gd name="connsiteY36" fmla="*/ 4273108 h 4358732"/>
              <a:gd name="connsiteX37" fmla="*/ 2282247 w 3817105"/>
              <a:gd name="connsiteY37" fmla="*/ 4245087 h 4358732"/>
              <a:gd name="connsiteX38" fmla="*/ 2235543 w 3817105"/>
              <a:gd name="connsiteY38" fmla="*/ 4220178 h 4358732"/>
              <a:gd name="connsiteX39" fmla="*/ 2188840 w 3817105"/>
              <a:gd name="connsiteY39" fmla="*/ 4195268 h 4358732"/>
              <a:gd name="connsiteX40" fmla="*/ 2142137 w 3817105"/>
              <a:gd name="connsiteY40" fmla="*/ 4176588 h 4358732"/>
              <a:gd name="connsiteX41" fmla="*/ 2093877 w 3817105"/>
              <a:gd name="connsiteY41" fmla="*/ 4164133 h 4358732"/>
              <a:gd name="connsiteX42" fmla="*/ 2045616 w 3817105"/>
              <a:gd name="connsiteY42" fmla="*/ 4157905 h 4358732"/>
              <a:gd name="connsiteX43" fmla="*/ 1994241 w 3817105"/>
              <a:gd name="connsiteY43" fmla="*/ 4157905 h 4358732"/>
              <a:gd name="connsiteX44" fmla="*/ 1941311 w 3817105"/>
              <a:gd name="connsiteY44" fmla="*/ 4161020 h 4358732"/>
              <a:gd name="connsiteX45" fmla="*/ 1888381 w 3817105"/>
              <a:gd name="connsiteY45" fmla="*/ 4167246 h 4358732"/>
              <a:gd name="connsiteX46" fmla="*/ 1835449 w 3817105"/>
              <a:gd name="connsiteY46" fmla="*/ 4175031 h 4358732"/>
              <a:gd name="connsiteX47" fmla="*/ 1782517 w 3817105"/>
              <a:gd name="connsiteY47" fmla="*/ 4181257 h 4358732"/>
              <a:gd name="connsiteX48" fmla="*/ 1729587 w 3817105"/>
              <a:gd name="connsiteY48" fmla="*/ 4185928 h 4358732"/>
              <a:gd name="connsiteX49" fmla="*/ 1679772 w 3817105"/>
              <a:gd name="connsiteY49" fmla="*/ 4184371 h 4358732"/>
              <a:gd name="connsiteX50" fmla="*/ 1631511 w 3817105"/>
              <a:gd name="connsiteY50" fmla="*/ 4178144 h 4358732"/>
              <a:gd name="connsiteX51" fmla="*/ 1584807 w 3817105"/>
              <a:gd name="connsiteY51" fmla="*/ 4164133 h 4358732"/>
              <a:gd name="connsiteX52" fmla="*/ 1545888 w 3817105"/>
              <a:gd name="connsiteY52" fmla="*/ 4143894 h 4358732"/>
              <a:gd name="connsiteX53" fmla="*/ 1508524 w 3817105"/>
              <a:gd name="connsiteY53" fmla="*/ 4117428 h 4358732"/>
              <a:gd name="connsiteX54" fmla="*/ 1475833 w 3817105"/>
              <a:gd name="connsiteY54" fmla="*/ 4086293 h 4358732"/>
              <a:gd name="connsiteX55" fmla="*/ 1443139 w 3817105"/>
              <a:gd name="connsiteY55" fmla="*/ 4050486 h 4358732"/>
              <a:gd name="connsiteX56" fmla="*/ 1413561 w 3817105"/>
              <a:gd name="connsiteY56" fmla="*/ 4013123 h 4358732"/>
              <a:gd name="connsiteX57" fmla="*/ 1383982 w 3817105"/>
              <a:gd name="connsiteY57" fmla="*/ 3974202 h 4358732"/>
              <a:gd name="connsiteX58" fmla="*/ 1354403 w 3817105"/>
              <a:gd name="connsiteY58" fmla="*/ 3935283 h 4358732"/>
              <a:gd name="connsiteX59" fmla="*/ 1324825 w 3817105"/>
              <a:gd name="connsiteY59" fmla="*/ 3897920 h 4358732"/>
              <a:gd name="connsiteX60" fmla="*/ 1293688 w 3817105"/>
              <a:gd name="connsiteY60" fmla="*/ 3862114 h 4358732"/>
              <a:gd name="connsiteX61" fmla="*/ 1257882 w 3817105"/>
              <a:gd name="connsiteY61" fmla="*/ 3830977 h 4358732"/>
              <a:gd name="connsiteX62" fmla="*/ 1223632 w 3817105"/>
              <a:gd name="connsiteY62" fmla="*/ 3802954 h 4358732"/>
              <a:gd name="connsiteX63" fmla="*/ 1184713 w 3817105"/>
              <a:gd name="connsiteY63" fmla="*/ 3781161 h 4358732"/>
              <a:gd name="connsiteX64" fmla="*/ 1142680 w 3817105"/>
              <a:gd name="connsiteY64" fmla="*/ 3762479 h 4358732"/>
              <a:gd name="connsiteX65" fmla="*/ 1097534 w 3817105"/>
              <a:gd name="connsiteY65" fmla="*/ 3746911 h 4358732"/>
              <a:gd name="connsiteX66" fmla="*/ 1050829 w 3817105"/>
              <a:gd name="connsiteY66" fmla="*/ 3732900 h 4358732"/>
              <a:gd name="connsiteX67" fmla="*/ 1004127 w 3817105"/>
              <a:gd name="connsiteY67" fmla="*/ 3720445 h 4358732"/>
              <a:gd name="connsiteX68" fmla="*/ 955866 w 3817105"/>
              <a:gd name="connsiteY68" fmla="*/ 3707990 h 4358732"/>
              <a:gd name="connsiteX69" fmla="*/ 910720 w 3817105"/>
              <a:gd name="connsiteY69" fmla="*/ 3693979 h 4358732"/>
              <a:gd name="connsiteX70" fmla="*/ 865572 w 3817105"/>
              <a:gd name="connsiteY70" fmla="*/ 3678411 h 4358732"/>
              <a:gd name="connsiteX71" fmla="*/ 823540 w 3817105"/>
              <a:gd name="connsiteY71" fmla="*/ 3659729 h 4358732"/>
              <a:gd name="connsiteX72" fmla="*/ 786176 w 3817105"/>
              <a:gd name="connsiteY72" fmla="*/ 3636377 h 4358732"/>
              <a:gd name="connsiteX73" fmla="*/ 751927 w 3817105"/>
              <a:gd name="connsiteY73" fmla="*/ 3608355 h 4358732"/>
              <a:gd name="connsiteX74" fmla="*/ 723906 w 3817105"/>
              <a:gd name="connsiteY74" fmla="*/ 3574107 h 4358732"/>
              <a:gd name="connsiteX75" fmla="*/ 700555 w 3817105"/>
              <a:gd name="connsiteY75" fmla="*/ 3536742 h 4358732"/>
              <a:gd name="connsiteX76" fmla="*/ 681873 w 3817105"/>
              <a:gd name="connsiteY76" fmla="*/ 3494708 h 4358732"/>
              <a:gd name="connsiteX77" fmla="*/ 666305 w 3817105"/>
              <a:gd name="connsiteY77" fmla="*/ 3449562 h 4358732"/>
              <a:gd name="connsiteX78" fmla="*/ 652294 w 3817105"/>
              <a:gd name="connsiteY78" fmla="*/ 3404415 h 4358732"/>
              <a:gd name="connsiteX79" fmla="*/ 639839 w 3817105"/>
              <a:gd name="connsiteY79" fmla="*/ 3356154 h 4358732"/>
              <a:gd name="connsiteX80" fmla="*/ 627385 w 3817105"/>
              <a:gd name="connsiteY80" fmla="*/ 3309451 h 4358732"/>
              <a:gd name="connsiteX81" fmla="*/ 613373 w 3817105"/>
              <a:gd name="connsiteY81" fmla="*/ 3262746 h 4358732"/>
              <a:gd name="connsiteX82" fmla="*/ 597806 w 3817105"/>
              <a:gd name="connsiteY82" fmla="*/ 3217598 h 4358732"/>
              <a:gd name="connsiteX83" fmla="*/ 579124 w 3817105"/>
              <a:gd name="connsiteY83" fmla="*/ 3175564 h 4358732"/>
              <a:gd name="connsiteX84" fmla="*/ 557329 w 3817105"/>
              <a:gd name="connsiteY84" fmla="*/ 3136645 h 4358732"/>
              <a:gd name="connsiteX85" fmla="*/ 529308 w 3817105"/>
              <a:gd name="connsiteY85" fmla="*/ 3102395 h 4358732"/>
              <a:gd name="connsiteX86" fmla="*/ 498171 w 3817105"/>
              <a:gd name="connsiteY86" fmla="*/ 3066588 h 4358732"/>
              <a:gd name="connsiteX87" fmla="*/ 462365 w 3817105"/>
              <a:gd name="connsiteY87" fmla="*/ 3035453 h 4358732"/>
              <a:gd name="connsiteX88" fmla="*/ 423445 w 3817105"/>
              <a:gd name="connsiteY88" fmla="*/ 3005874 h 4358732"/>
              <a:gd name="connsiteX89" fmla="*/ 384526 w 3817105"/>
              <a:gd name="connsiteY89" fmla="*/ 2976295 h 4358732"/>
              <a:gd name="connsiteX90" fmla="*/ 345607 w 3817105"/>
              <a:gd name="connsiteY90" fmla="*/ 2946716 h 4358732"/>
              <a:gd name="connsiteX91" fmla="*/ 308243 w 3817105"/>
              <a:gd name="connsiteY91" fmla="*/ 2917136 h 4358732"/>
              <a:gd name="connsiteX92" fmla="*/ 272437 w 3817105"/>
              <a:gd name="connsiteY92" fmla="*/ 2884444 h 4358732"/>
              <a:gd name="connsiteX93" fmla="*/ 241302 w 3817105"/>
              <a:gd name="connsiteY93" fmla="*/ 2851752 h 4358732"/>
              <a:gd name="connsiteX94" fmla="*/ 214838 w 3817105"/>
              <a:gd name="connsiteY94" fmla="*/ 2814388 h 4358732"/>
              <a:gd name="connsiteX95" fmla="*/ 194599 w 3817105"/>
              <a:gd name="connsiteY95" fmla="*/ 2775468 h 4358732"/>
              <a:gd name="connsiteX96" fmla="*/ 180588 w 3817105"/>
              <a:gd name="connsiteY96" fmla="*/ 2728765 h 4358732"/>
              <a:gd name="connsiteX97" fmla="*/ 174361 w 3817105"/>
              <a:gd name="connsiteY97" fmla="*/ 2680504 h 4358732"/>
              <a:gd name="connsiteX98" fmla="*/ 172803 w 3817105"/>
              <a:gd name="connsiteY98" fmla="*/ 2630685 h 4358732"/>
              <a:gd name="connsiteX99" fmla="*/ 177474 w 3817105"/>
              <a:gd name="connsiteY99" fmla="*/ 2577754 h 4358732"/>
              <a:gd name="connsiteX100" fmla="*/ 183701 w 3817105"/>
              <a:gd name="connsiteY100" fmla="*/ 2524824 h 4358732"/>
              <a:gd name="connsiteX101" fmla="*/ 191485 w 3817105"/>
              <a:gd name="connsiteY101" fmla="*/ 2471892 h 4358732"/>
              <a:gd name="connsiteX102" fmla="*/ 197712 w 3817105"/>
              <a:gd name="connsiteY102" fmla="*/ 2418961 h 4358732"/>
              <a:gd name="connsiteX103" fmla="*/ 200827 w 3817105"/>
              <a:gd name="connsiteY103" fmla="*/ 2366031 h 4358732"/>
              <a:gd name="connsiteX104" fmla="*/ 200827 w 3817105"/>
              <a:gd name="connsiteY104" fmla="*/ 2314655 h 4358732"/>
              <a:gd name="connsiteX105" fmla="*/ 194599 w 3817105"/>
              <a:gd name="connsiteY105" fmla="*/ 2266395 h 4358732"/>
              <a:gd name="connsiteX106" fmla="*/ 182145 w 3817105"/>
              <a:gd name="connsiteY106" fmla="*/ 2218134 h 4358732"/>
              <a:gd name="connsiteX107" fmla="*/ 163463 w 3817105"/>
              <a:gd name="connsiteY107" fmla="*/ 2172986 h 4358732"/>
              <a:gd name="connsiteX108" fmla="*/ 140111 w 3817105"/>
              <a:gd name="connsiteY108" fmla="*/ 2126283 h 4358732"/>
              <a:gd name="connsiteX109" fmla="*/ 113645 w 3817105"/>
              <a:gd name="connsiteY109" fmla="*/ 2079579 h 4358732"/>
              <a:gd name="connsiteX110" fmla="*/ 85625 w 3817105"/>
              <a:gd name="connsiteY110" fmla="*/ 2032875 h 4358732"/>
              <a:gd name="connsiteX111" fmla="*/ 59159 w 3817105"/>
              <a:gd name="connsiteY111" fmla="*/ 1987726 h 4358732"/>
              <a:gd name="connsiteX112" fmla="*/ 35806 w 3817105"/>
              <a:gd name="connsiteY112" fmla="*/ 1939467 h 4358732"/>
              <a:gd name="connsiteX113" fmla="*/ 17126 w 3817105"/>
              <a:gd name="connsiteY113" fmla="*/ 1892762 h 4358732"/>
              <a:gd name="connsiteX114" fmla="*/ 4671 w 3817105"/>
              <a:gd name="connsiteY114" fmla="*/ 1844501 h 4358732"/>
              <a:gd name="connsiteX115" fmla="*/ 0 w 3817105"/>
              <a:gd name="connsiteY115" fmla="*/ 1794683 h 4358732"/>
              <a:gd name="connsiteX116" fmla="*/ 4671 w 3817105"/>
              <a:gd name="connsiteY116" fmla="*/ 1744867 h 4358732"/>
              <a:gd name="connsiteX117" fmla="*/ 17126 w 3817105"/>
              <a:gd name="connsiteY117" fmla="*/ 1696606 h 4358732"/>
              <a:gd name="connsiteX118" fmla="*/ 35806 w 3817105"/>
              <a:gd name="connsiteY118" fmla="*/ 1649901 h 4358732"/>
              <a:gd name="connsiteX119" fmla="*/ 59159 w 3817105"/>
              <a:gd name="connsiteY119" fmla="*/ 1601642 h 4358732"/>
              <a:gd name="connsiteX120" fmla="*/ 85625 w 3817105"/>
              <a:gd name="connsiteY120" fmla="*/ 1556494 h 4358732"/>
              <a:gd name="connsiteX121" fmla="*/ 113645 w 3817105"/>
              <a:gd name="connsiteY121" fmla="*/ 1509790 h 4358732"/>
              <a:gd name="connsiteX122" fmla="*/ 140111 w 3817105"/>
              <a:gd name="connsiteY122" fmla="*/ 1463086 h 4358732"/>
              <a:gd name="connsiteX123" fmla="*/ 163463 w 3817105"/>
              <a:gd name="connsiteY123" fmla="*/ 1416383 h 4358732"/>
              <a:gd name="connsiteX124" fmla="*/ 182145 w 3817105"/>
              <a:gd name="connsiteY124" fmla="*/ 1371234 h 4358732"/>
              <a:gd name="connsiteX125" fmla="*/ 194599 w 3817105"/>
              <a:gd name="connsiteY125" fmla="*/ 1322973 h 4358732"/>
              <a:gd name="connsiteX126" fmla="*/ 200827 w 3817105"/>
              <a:gd name="connsiteY126" fmla="*/ 1274714 h 4358732"/>
              <a:gd name="connsiteX127" fmla="*/ 200827 w 3817105"/>
              <a:gd name="connsiteY127" fmla="*/ 1223340 h 4358732"/>
              <a:gd name="connsiteX128" fmla="*/ 197712 w 3817105"/>
              <a:gd name="connsiteY128" fmla="*/ 1170407 h 4358732"/>
              <a:gd name="connsiteX129" fmla="*/ 191485 w 3817105"/>
              <a:gd name="connsiteY129" fmla="*/ 1117477 h 4358732"/>
              <a:gd name="connsiteX130" fmla="*/ 183701 w 3817105"/>
              <a:gd name="connsiteY130" fmla="*/ 1064545 h 4358732"/>
              <a:gd name="connsiteX131" fmla="*/ 177474 w 3817105"/>
              <a:gd name="connsiteY131" fmla="*/ 1011614 h 4358732"/>
              <a:gd name="connsiteX132" fmla="*/ 172803 w 3817105"/>
              <a:gd name="connsiteY132" fmla="*/ 958684 h 4358732"/>
              <a:gd name="connsiteX133" fmla="*/ 174361 w 3817105"/>
              <a:gd name="connsiteY133" fmla="*/ 908866 h 4358732"/>
              <a:gd name="connsiteX134" fmla="*/ 180588 w 3817105"/>
              <a:gd name="connsiteY134" fmla="*/ 860605 h 4358732"/>
              <a:gd name="connsiteX135" fmla="*/ 194599 w 3817105"/>
              <a:gd name="connsiteY135" fmla="*/ 813900 h 4358732"/>
              <a:gd name="connsiteX136" fmla="*/ 214838 w 3817105"/>
              <a:gd name="connsiteY136" fmla="*/ 774981 h 4358732"/>
              <a:gd name="connsiteX137" fmla="*/ 241302 w 3817105"/>
              <a:gd name="connsiteY137" fmla="*/ 737618 h 4358732"/>
              <a:gd name="connsiteX138" fmla="*/ 272437 w 3817105"/>
              <a:gd name="connsiteY138" fmla="*/ 704925 h 4358732"/>
              <a:gd name="connsiteX139" fmla="*/ 308243 w 3817105"/>
              <a:gd name="connsiteY139" fmla="*/ 672233 h 4358732"/>
              <a:gd name="connsiteX140" fmla="*/ 345607 w 3817105"/>
              <a:gd name="connsiteY140" fmla="*/ 642652 h 4358732"/>
              <a:gd name="connsiteX141" fmla="*/ 384526 w 3817105"/>
              <a:gd name="connsiteY141" fmla="*/ 613073 h 4358732"/>
              <a:gd name="connsiteX142" fmla="*/ 423445 w 3817105"/>
              <a:gd name="connsiteY142" fmla="*/ 583494 h 4358732"/>
              <a:gd name="connsiteX143" fmla="*/ 462365 w 3817105"/>
              <a:gd name="connsiteY143" fmla="*/ 553915 h 4358732"/>
              <a:gd name="connsiteX144" fmla="*/ 498171 w 3817105"/>
              <a:gd name="connsiteY144" fmla="*/ 522780 h 4358732"/>
              <a:gd name="connsiteX145" fmla="*/ 529308 w 3817105"/>
              <a:gd name="connsiteY145" fmla="*/ 486973 h 4358732"/>
              <a:gd name="connsiteX146" fmla="*/ 557329 w 3817105"/>
              <a:gd name="connsiteY146" fmla="*/ 452724 h 4358732"/>
              <a:gd name="connsiteX147" fmla="*/ 579124 w 3817105"/>
              <a:gd name="connsiteY147" fmla="*/ 413804 h 4358732"/>
              <a:gd name="connsiteX148" fmla="*/ 597806 w 3817105"/>
              <a:gd name="connsiteY148" fmla="*/ 371771 h 4358732"/>
              <a:gd name="connsiteX149" fmla="*/ 613373 w 3817105"/>
              <a:gd name="connsiteY149" fmla="*/ 326622 h 4358732"/>
              <a:gd name="connsiteX150" fmla="*/ 627385 w 3817105"/>
              <a:gd name="connsiteY150" fmla="*/ 279917 h 4358732"/>
              <a:gd name="connsiteX151" fmla="*/ 639839 w 3817105"/>
              <a:gd name="connsiteY151" fmla="*/ 233214 h 4358732"/>
              <a:gd name="connsiteX152" fmla="*/ 652294 w 3817105"/>
              <a:gd name="connsiteY152" fmla="*/ 184953 h 4358732"/>
              <a:gd name="connsiteX153" fmla="*/ 666305 w 3817105"/>
              <a:gd name="connsiteY153" fmla="*/ 139807 h 4358732"/>
              <a:gd name="connsiteX154" fmla="*/ 681873 w 3817105"/>
              <a:gd name="connsiteY154" fmla="*/ 94658 h 4358732"/>
              <a:gd name="connsiteX155" fmla="*/ 700555 w 3817105"/>
              <a:gd name="connsiteY155" fmla="*/ 52626 h 4358732"/>
              <a:gd name="connsiteX156" fmla="*/ 723906 w 3817105"/>
              <a:gd name="connsiteY156" fmla="*/ 15263 h 435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3817105" h="4358732">
                <a:moveTo>
                  <a:pt x="736393" y="0"/>
                </a:moveTo>
                <a:lnTo>
                  <a:pt x="3817105" y="0"/>
                </a:lnTo>
                <a:lnTo>
                  <a:pt x="3817105" y="3889118"/>
                </a:lnTo>
                <a:lnTo>
                  <a:pt x="3809451" y="3897920"/>
                </a:lnTo>
                <a:lnTo>
                  <a:pt x="3779873" y="3935283"/>
                </a:lnTo>
                <a:lnTo>
                  <a:pt x="3750294" y="3974202"/>
                </a:lnTo>
                <a:lnTo>
                  <a:pt x="3720715" y="4013123"/>
                </a:lnTo>
                <a:lnTo>
                  <a:pt x="3691137" y="4050486"/>
                </a:lnTo>
                <a:lnTo>
                  <a:pt x="3658443" y="4086293"/>
                </a:lnTo>
                <a:lnTo>
                  <a:pt x="3625750" y="4117428"/>
                </a:lnTo>
                <a:lnTo>
                  <a:pt x="3588389" y="4143894"/>
                </a:lnTo>
                <a:lnTo>
                  <a:pt x="3549469" y="4164133"/>
                </a:lnTo>
                <a:lnTo>
                  <a:pt x="3502765" y="4178144"/>
                </a:lnTo>
                <a:lnTo>
                  <a:pt x="3454504" y="4184371"/>
                </a:lnTo>
                <a:lnTo>
                  <a:pt x="3404689" y="4185928"/>
                </a:lnTo>
                <a:lnTo>
                  <a:pt x="3351757" y="4181257"/>
                </a:lnTo>
                <a:lnTo>
                  <a:pt x="3298827" y="4175031"/>
                </a:lnTo>
                <a:lnTo>
                  <a:pt x="3245895" y="4167246"/>
                </a:lnTo>
                <a:lnTo>
                  <a:pt x="3192965" y="4161020"/>
                </a:lnTo>
                <a:lnTo>
                  <a:pt x="3140033" y="4157905"/>
                </a:lnTo>
                <a:lnTo>
                  <a:pt x="3088660" y="4157905"/>
                </a:lnTo>
                <a:lnTo>
                  <a:pt x="3040401" y="4164133"/>
                </a:lnTo>
                <a:lnTo>
                  <a:pt x="2990584" y="4176588"/>
                </a:lnTo>
                <a:lnTo>
                  <a:pt x="2945436" y="4195268"/>
                </a:lnTo>
                <a:lnTo>
                  <a:pt x="2898733" y="4220178"/>
                </a:lnTo>
                <a:lnTo>
                  <a:pt x="2852031" y="4245087"/>
                </a:lnTo>
                <a:lnTo>
                  <a:pt x="2805326" y="4273108"/>
                </a:lnTo>
                <a:lnTo>
                  <a:pt x="2760179" y="4299574"/>
                </a:lnTo>
                <a:lnTo>
                  <a:pt x="2711919" y="4322926"/>
                </a:lnTo>
                <a:lnTo>
                  <a:pt x="2665215" y="4341608"/>
                </a:lnTo>
                <a:lnTo>
                  <a:pt x="2616954" y="4354063"/>
                </a:lnTo>
                <a:lnTo>
                  <a:pt x="2567139" y="4358732"/>
                </a:lnTo>
                <a:lnTo>
                  <a:pt x="2517322" y="4354063"/>
                </a:lnTo>
                <a:lnTo>
                  <a:pt x="2469061" y="4341608"/>
                </a:lnTo>
                <a:lnTo>
                  <a:pt x="2422358" y="4322926"/>
                </a:lnTo>
                <a:lnTo>
                  <a:pt x="2374097" y="4299574"/>
                </a:lnTo>
                <a:lnTo>
                  <a:pt x="2328950" y="4273108"/>
                </a:lnTo>
                <a:lnTo>
                  <a:pt x="2282247" y="4245087"/>
                </a:lnTo>
                <a:lnTo>
                  <a:pt x="2235543" y="4220178"/>
                </a:lnTo>
                <a:lnTo>
                  <a:pt x="2188840" y="4195268"/>
                </a:lnTo>
                <a:lnTo>
                  <a:pt x="2142137" y="4176588"/>
                </a:lnTo>
                <a:lnTo>
                  <a:pt x="2093877" y="4164133"/>
                </a:lnTo>
                <a:lnTo>
                  <a:pt x="2045616" y="4157905"/>
                </a:lnTo>
                <a:lnTo>
                  <a:pt x="1994241" y="4157905"/>
                </a:lnTo>
                <a:lnTo>
                  <a:pt x="1941311" y="4161020"/>
                </a:lnTo>
                <a:lnTo>
                  <a:pt x="1888381" y="4167246"/>
                </a:lnTo>
                <a:lnTo>
                  <a:pt x="1835449" y="4175031"/>
                </a:lnTo>
                <a:lnTo>
                  <a:pt x="1782517" y="4181257"/>
                </a:lnTo>
                <a:lnTo>
                  <a:pt x="1729587" y="4185928"/>
                </a:lnTo>
                <a:lnTo>
                  <a:pt x="1679772" y="4184371"/>
                </a:lnTo>
                <a:lnTo>
                  <a:pt x="1631511" y="4178144"/>
                </a:lnTo>
                <a:lnTo>
                  <a:pt x="1584807" y="4164133"/>
                </a:lnTo>
                <a:lnTo>
                  <a:pt x="1545888" y="4143894"/>
                </a:lnTo>
                <a:lnTo>
                  <a:pt x="1508524" y="4117428"/>
                </a:lnTo>
                <a:lnTo>
                  <a:pt x="1475833" y="4086293"/>
                </a:lnTo>
                <a:lnTo>
                  <a:pt x="1443139" y="4050486"/>
                </a:lnTo>
                <a:lnTo>
                  <a:pt x="1413561" y="4013123"/>
                </a:lnTo>
                <a:lnTo>
                  <a:pt x="1383982" y="3974202"/>
                </a:lnTo>
                <a:lnTo>
                  <a:pt x="1354403" y="3935283"/>
                </a:lnTo>
                <a:lnTo>
                  <a:pt x="1324825" y="3897920"/>
                </a:lnTo>
                <a:lnTo>
                  <a:pt x="1293688" y="3862114"/>
                </a:lnTo>
                <a:lnTo>
                  <a:pt x="1257882" y="3830977"/>
                </a:lnTo>
                <a:lnTo>
                  <a:pt x="1223632" y="3802954"/>
                </a:lnTo>
                <a:lnTo>
                  <a:pt x="1184713" y="3781161"/>
                </a:lnTo>
                <a:lnTo>
                  <a:pt x="1142680" y="3762479"/>
                </a:lnTo>
                <a:lnTo>
                  <a:pt x="1097534" y="3746911"/>
                </a:lnTo>
                <a:lnTo>
                  <a:pt x="1050829" y="3732900"/>
                </a:lnTo>
                <a:lnTo>
                  <a:pt x="1004127" y="3720445"/>
                </a:lnTo>
                <a:lnTo>
                  <a:pt x="955866" y="3707990"/>
                </a:lnTo>
                <a:lnTo>
                  <a:pt x="910720" y="3693979"/>
                </a:lnTo>
                <a:lnTo>
                  <a:pt x="865572" y="3678411"/>
                </a:lnTo>
                <a:lnTo>
                  <a:pt x="823540" y="3659729"/>
                </a:lnTo>
                <a:lnTo>
                  <a:pt x="786176" y="3636377"/>
                </a:lnTo>
                <a:lnTo>
                  <a:pt x="751927" y="3608355"/>
                </a:lnTo>
                <a:lnTo>
                  <a:pt x="723906" y="3574107"/>
                </a:lnTo>
                <a:lnTo>
                  <a:pt x="700555" y="3536742"/>
                </a:lnTo>
                <a:lnTo>
                  <a:pt x="681873" y="3494708"/>
                </a:lnTo>
                <a:lnTo>
                  <a:pt x="666305" y="3449562"/>
                </a:lnTo>
                <a:lnTo>
                  <a:pt x="652294" y="3404415"/>
                </a:lnTo>
                <a:lnTo>
                  <a:pt x="639839" y="3356154"/>
                </a:lnTo>
                <a:lnTo>
                  <a:pt x="627385" y="3309451"/>
                </a:lnTo>
                <a:lnTo>
                  <a:pt x="613373" y="3262746"/>
                </a:lnTo>
                <a:lnTo>
                  <a:pt x="597806" y="3217598"/>
                </a:lnTo>
                <a:lnTo>
                  <a:pt x="579124" y="3175564"/>
                </a:lnTo>
                <a:lnTo>
                  <a:pt x="557329" y="3136645"/>
                </a:lnTo>
                <a:lnTo>
                  <a:pt x="529308" y="3102395"/>
                </a:lnTo>
                <a:lnTo>
                  <a:pt x="498171" y="3066588"/>
                </a:lnTo>
                <a:lnTo>
                  <a:pt x="462365" y="3035453"/>
                </a:lnTo>
                <a:lnTo>
                  <a:pt x="423445" y="3005874"/>
                </a:lnTo>
                <a:lnTo>
                  <a:pt x="384526" y="2976295"/>
                </a:lnTo>
                <a:lnTo>
                  <a:pt x="345607" y="2946716"/>
                </a:lnTo>
                <a:lnTo>
                  <a:pt x="308243" y="2917136"/>
                </a:lnTo>
                <a:lnTo>
                  <a:pt x="272437" y="2884444"/>
                </a:lnTo>
                <a:lnTo>
                  <a:pt x="241302" y="2851752"/>
                </a:lnTo>
                <a:lnTo>
                  <a:pt x="214838" y="2814388"/>
                </a:lnTo>
                <a:lnTo>
                  <a:pt x="194599" y="2775468"/>
                </a:lnTo>
                <a:lnTo>
                  <a:pt x="180588" y="2728765"/>
                </a:lnTo>
                <a:lnTo>
                  <a:pt x="174361" y="2680504"/>
                </a:lnTo>
                <a:lnTo>
                  <a:pt x="172803" y="2630685"/>
                </a:lnTo>
                <a:lnTo>
                  <a:pt x="177474" y="2577754"/>
                </a:lnTo>
                <a:lnTo>
                  <a:pt x="183701" y="2524824"/>
                </a:lnTo>
                <a:lnTo>
                  <a:pt x="191485" y="2471892"/>
                </a:lnTo>
                <a:lnTo>
                  <a:pt x="197712" y="2418961"/>
                </a:lnTo>
                <a:lnTo>
                  <a:pt x="200827" y="2366031"/>
                </a:lnTo>
                <a:lnTo>
                  <a:pt x="200827" y="2314655"/>
                </a:lnTo>
                <a:lnTo>
                  <a:pt x="194599" y="2266395"/>
                </a:lnTo>
                <a:lnTo>
                  <a:pt x="182145" y="2218134"/>
                </a:lnTo>
                <a:lnTo>
                  <a:pt x="163463" y="2172986"/>
                </a:lnTo>
                <a:lnTo>
                  <a:pt x="140111" y="2126283"/>
                </a:lnTo>
                <a:lnTo>
                  <a:pt x="113645" y="2079579"/>
                </a:lnTo>
                <a:lnTo>
                  <a:pt x="85625" y="2032875"/>
                </a:lnTo>
                <a:lnTo>
                  <a:pt x="59159" y="1987726"/>
                </a:lnTo>
                <a:lnTo>
                  <a:pt x="35806" y="1939467"/>
                </a:lnTo>
                <a:lnTo>
                  <a:pt x="17126" y="1892762"/>
                </a:lnTo>
                <a:lnTo>
                  <a:pt x="4671" y="1844501"/>
                </a:lnTo>
                <a:lnTo>
                  <a:pt x="0" y="1794683"/>
                </a:lnTo>
                <a:lnTo>
                  <a:pt x="4671" y="1744867"/>
                </a:lnTo>
                <a:lnTo>
                  <a:pt x="17126" y="1696606"/>
                </a:lnTo>
                <a:lnTo>
                  <a:pt x="35806" y="1649901"/>
                </a:lnTo>
                <a:lnTo>
                  <a:pt x="59159" y="1601642"/>
                </a:lnTo>
                <a:lnTo>
                  <a:pt x="85625" y="1556494"/>
                </a:lnTo>
                <a:lnTo>
                  <a:pt x="113645" y="1509790"/>
                </a:lnTo>
                <a:lnTo>
                  <a:pt x="140111" y="1463086"/>
                </a:lnTo>
                <a:lnTo>
                  <a:pt x="163463" y="1416383"/>
                </a:lnTo>
                <a:lnTo>
                  <a:pt x="182145" y="1371234"/>
                </a:lnTo>
                <a:lnTo>
                  <a:pt x="194599" y="1322973"/>
                </a:lnTo>
                <a:lnTo>
                  <a:pt x="200827" y="1274714"/>
                </a:lnTo>
                <a:lnTo>
                  <a:pt x="200827" y="1223340"/>
                </a:lnTo>
                <a:lnTo>
                  <a:pt x="197712" y="1170407"/>
                </a:lnTo>
                <a:lnTo>
                  <a:pt x="191485" y="1117477"/>
                </a:lnTo>
                <a:lnTo>
                  <a:pt x="183701" y="1064545"/>
                </a:lnTo>
                <a:lnTo>
                  <a:pt x="177474" y="1011614"/>
                </a:lnTo>
                <a:lnTo>
                  <a:pt x="172803" y="958684"/>
                </a:lnTo>
                <a:lnTo>
                  <a:pt x="174361" y="908866"/>
                </a:lnTo>
                <a:lnTo>
                  <a:pt x="180588" y="860605"/>
                </a:lnTo>
                <a:lnTo>
                  <a:pt x="194599" y="813900"/>
                </a:lnTo>
                <a:lnTo>
                  <a:pt x="214838" y="774981"/>
                </a:lnTo>
                <a:lnTo>
                  <a:pt x="241302" y="737618"/>
                </a:lnTo>
                <a:lnTo>
                  <a:pt x="272437" y="704925"/>
                </a:lnTo>
                <a:lnTo>
                  <a:pt x="308243" y="672233"/>
                </a:lnTo>
                <a:lnTo>
                  <a:pt x="345607" y="642652"/>
                </a:lnTo>
                <a:lnTo>
                  <a:pt x="384526" y="613073"/>
                </a:lnTo>
                <a:lnTo>
                  <a:pt x="423445" y="583494"/>
                </a:lnTo>
                <a:lnTo>
                  <a:pt x="462365" y="553915"/>
                </a:lnTo>
                <a:lnTo>
                  <a:pt x="498171" y="522780"/>
                </a:lnTo>
                <a:lnTo>
                  <a:pt x="529308" y="486973"/>
                </a:lnTo>
                <a:lnTo>
                  <a:pt x="557329" y="452724"/>
                </a:lnTo>
                <a:lnTo>
                  <a:pt x="579124" y="413804"/>
                </a:lnTo>
                <a:lnTo>
                  <a:pt x="597806" y="371771"/>
                </a:lnTo>
                <a:lnTo>
                  <a:pt x="613373" y="326622"/>
                </a:lnTo>
                <a:lnTo>
                  <a:pt x="627385" y="279917"/>
                </a:lnTo>
                <a:lnTo>
                  <a:pt x="639839" y="233214"/>
                </a:lnTo>
                <a:lnTo>
                  <a:pt x="652294" y="184953"/>
                </a:lnTo>
                <a:lnTo>
                  <a:pt x="666305" y="139807"/>
                </a:lnTo>
                <a:lnTo>
                  <a:pt x="681873" y="94658"/>
                </a:lnTo>
                <a:lnTo>
                  <a:pt x="700555" y="52626"/>
                </a:lnTo>
                <a:lnTo>
                  <a:pt x="723906" y="152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rowser window with solid fill">
            <a:extLst>
              <a:ext uri="{FF2B5EF4-FFF2-40B4-BE49-F238E27FC236}">
                <a16:creationId xmlns:a16="http://schemas.microsoft.com/office/drawing/2014/main" id="{AB142657-5F4E-4C54-B878-E65F02FC44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1000" y="602931"/>
            <a:ext cx="2680339" cy="2680339"/>
          </a:xfrm>
          <a:prstGeom prst="rect">
            <a:avLst/>
          </a:prstGeom>
        </p:spPr>
      </p:pic>
    </p:spTree>
    <p:extLst>
      <p:ext uri="{BB962C8B-B14F-4D97-AF65-F5344CB8AC3E}">
        <p14:creationId xmlns:p14="http://schemas.microsoft.com/office/powerpoint/2010/main" val="189470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EE80-4F1E-4B19-86A8-5D1022984619}"/>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FC035FC-6966-4B53-8D82-7B114C29C79F}"/>
              </a:ext>
            </a:extLst>
          </p:cNvPr>
          <p:cNvSpPr>
            <a:spLocks noGrp="1"/>
          </p:cNvSpPr>
          <p:nvPr>
            <p:ph idx="1"/>
          </p:nvPr>
        </p:nvSpPr>
        <p:spPr>
          <a:xfrm>
            <a:off x="1251678" y="1491916"/>
            <a:ext cx="10178322" cy="4860757"/>
          </a:xfrm>
        </p:spPr>
        <p:txBody>
          <a:bodyPr>
            <a:normAutofit/>
          </a:bodyPr>
          <a:lstStyle/>
          <a:p>
            <a:pPr indent="0">
              <a:lnSpc>
                <a:spcPct val="150000"/>
              </a:lnSpc>
              <a:spcAft>
                <a:spcPts val="8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We provide a hassle-free digital solution to otherwise traditional system of attendance management in educational institutions. By proposing this solution, we cut down on unnecessary wastage of paper and time resources at the end of the teacher. Added to that we eradicate the chances of proxy attendance by providing </a:t>
            </a:r>
            <a:r>
              <a:rPr lang="en-IN" dirty="0">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Disabled buttons at student portal until the teacher enables them.</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Short span of only 60 seconds to give attendance at student portal.</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Fingerprint verification of students at time of giving attendance.</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105405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4802-C3F8-434A-96C8-A31923527EAE}"/>
              </a:ext>
            </a:extLst>
          </p:cNvPr>
          <p:cNvSpPr>
            <a:spLocks noGrp="1"/>
          </p:cNvSpPr>
          <p:nvPr>
            <p:ph type="title"/>
          </p:nvPr>
        </p:nvSpPr>
        <p:spPr/>
        <p:txBody>
          <a:bodyPr/>
          <a:lstStyle/>
          <a:p>
            <a:r>
              <a:rPr lang="en-IN" dirty="0"/>
              <a:t>Scope / future plans</a:t>
            </a:r>
          </a:p>
        </p:txBody>
      </p:sp>
      <p:sp>
        <p:nvSpPr>
          <p:cNvPr id="3" name="Content Placeholder 2">
            <a:extLst>
              <a:ext uri="{FF2B5EF4-FFF2-40B4-BE49-F238E27FC236}">
                <a16:creationId xmlns:a16="http://schemas.microsoft.com/office/drawing/2014/main" id="{C699009C-95BE-4DCD-A2C4-3C03DF217319}"/>
              </a:ext>
            </a:extLst>
          </p:cNvPr>
          <p:cNvSpPr>
            <a:spLocks noGrp="1"/>
          </p:cNvSpPr>
          <p:nvPr>
            <p:ph idx="1"/>
          </p:nvPr>
        </p:nvSpPr>
        <p:spPr/>
        <p:txBody>
          <a:bodyPr/>
          <a:lstStyle/>
          <a:p>
            <a:pPr marL="342900" lvl="0" indent="-342900">
              <a:lnSpc>
                <a:spcPct val="150000"/>
              </a:lnSpc>
              <a:spcAft>
                <a:spcPts val="800"/>
              </a:spcAft>
              <a:buFont typeface="Symbol" panose="05050102010706020507" pitchFamily="18" charset="2"/>
              <a:buChar char=""/>
            </a:pP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Bluetooth Integration </a:t>
            </a: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Only the students at a close proximity with the teacher’s device are eligible to give attendance.</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Network Establishment </a:t>
            </a: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IN" sz="2400" b="1"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Only the students using the same Wi-Fi as the teacher’s device are eligible to give attendance.</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723900" indent="0">
              <a:lnSpc>
                <a:spcPct val="150000"/>
              </a:lnSpc>
              <a:spcAft>
                <a:spcPts val="8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608471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BA62-D359-44C5-8BF7-9ADC4712D08C}"/>
              </a:ext>
            </a:extLst>
          </p:cNvPr>
          <p:cNvSpPr>
            <a:spLocks noGrp="1"/>
          </p:cNvSpPr>
          <p:nvPr>
            <p:ph type="ctrTitle"/>
          </p:nvPr>
        </p:nvSpPr>
        <p:spPr/>
        <p:txBody>
          <a:bodyPr/>
          <a:lstStyle/>
          <a:p>
            <a:r>
              <a:rPr lang="en-IN" dirty="0"/>
              <a:t>Thankyou !</a:t>
            </a:r>
          </a:p>
        </p:txBody>
      </p:sp>
      <p:sp>
        <p:nvSpPr>
          <p:cNvPr id="3" name="Subtitle 2">
            <a:extLst>
              <a:ext uri="{FF2B5EF4-FFF2-40B4-BE49-F238E27FC236}">
                <a16:creationId xmlns:a16="http://schemas.microsoft.com/office/drawing/2014/main" id="{FCBEAF85-C053-4FDD-914B-8AB8247748B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85249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5584-31FF-4B96-A1BF-B97EFAF771CB}"/>
              </a:ext>
            </a:extLst>
          </p:cNvPr>
          <p:cNvSpPr>
            <a:spLocks noGrp="1"/>
          </p:cNvSpPr>
          <p:nvPr>
            <p:ph type="title"/>
          </p:nvPr>
        </p:nvSpPr>
        <p:spPr>
          <a:xfrm>
            <a:off x="1315686" y="1039743"/>
            <a:ext cx="3384329" cy="1640894"/>
          </a:xfrm>
        </p:spPr>
        <p:txBody>
          <a:bodyPr anchor="t">
            <a:normAutofit/>
          </a:bodyPr>
          <a:lstStyle/>
          <a:p>
            <a:r>
              <a:rPr lang="en-IN" sz="4000" dirty="0"/>
              <a:t>Meet </a:t>
            </a:r>
            <a:r>
              <a:rPr lang="en-IN" sz="4000" dirty="0" err="1"/>
              <a:t>nidhi</a:t>
            </a:r>
            <a:endParaRPr lang="en-IN" sz="4000" dirty="0"/>
          </a:p>
        </p:txBody>
      </p:sp>
      <p:sp>
        <p:nvSpPr>
          <p:cNvPr id="11" name="Content Placeholder 10">
            <a:extLst>
              <a:ext uri="{FF2B5EF4-FFF2-40B4-BE49-F238E27FC236}">
                <a16:creationId xmlns:a16="http://schemas.microsoft.com/office/drawing/2014/main" id="{E7508FC4-81E7-B912-0480-F50EAD88FBFD}"/>
              </a:ext>
            </a:extLst>
          </p:cNvPr>
          <p:cNvSpPr>
            <a:spLocks noGrp="1"/>
          </p:cNvSpPr>
          <p:nvPr>
            <p:ph idx="1"/>
          </p:nvPr>
        </p:nvSpPr>
        <p:spPr>
          <a:xfrm>
            <a:off x="1251679" y="2286001"/>
            <a:ext cx="3384330" cy="3940844"/>
          </a:xfrm>
        </p:spPr>
        <p:txBody>
          <a:bodyPr>
            <a:normAutofit/>
          </a:bodyPr>
          <a:lstStyle/>
          <a:p>
            <a:r>
              <a:rPr lang="en-US" dirty="0"/>
              <a:t>Nidhi is a Math Teacher.</a:t>
            </a:r>
          </a:p>
          <a:p>
            <a:r>
              <a:rPr lang="en-US" dirty="0"/>
              <a:t>Nidhi’s daily routine includes</a:t>
            </a:r>
            <a:r>
              <a:rPr lang="en-US" dirty="0">
                <a:sym typeface="Wingdings" panose="05000000000000000000" pitchFamily="2" charset="2"/>
              </a:rPr>
              <a:t></a:t>
            </a:r>
          </a:p>
          <a:p>
            <a:r>
              <a:rPr lang="en-US" dirty="0">
                <a:sym typeface="Wingdings" panose="05000000000000000000" pitchFamily="2" charset="2"/>
              </a:rPr>
              <a:t>Teaches Math for 45 minutes.</a:t>
            </a:r>
          </a:p>
          <a:p>
            <a:r>
              <a:rPr lang="en-US" dirty="0">
                <a:sym typeface="Wingdings" panose="05000000000000000000" pitchFamily="2" charset="2"/>
              </a:rPr>
              <a:t>Reserves 15 minutes for attendance.</a:t>
            </a:r>
          </a:p>
          <a:p>
            <a:endParaRPr lang="en-US" dirty="0">
              <a:sym typeface="Wingdings" panose="05000000000000000000" pitchFamily="2" charset="2"/>
            </a:endParaRPr>
          </a:p>
          <a:p>
            <a:endParaRPr lang="en-US" dirty="0"/>
          </a:p>
        </p:txBody>
      </p:sp>
      <p:pic>
        <p:nvPicPr>
          <p:cNvPr id="7" name="Content Placeholder 6" descr="A picture containing shape&#10;&#10;Description automatically generated">
            <a:extLst>
              <a:ext uri="{FF2B5EF4-FFF2-40B4-BE49-F238E27FC236}">
                <a16:creationId xmlns:a16="http://schemas.microsoft.com/office/drawing/2014/main" id="{3989FE0A-CDB5-465C-9587-4C8240E68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950" y="645107"/>
            <a:ext cx="5160508" cy="5594047"/>
          </a:xfrm>
          <a:prstGeom prst="rect">
            <a:avLst/>
          </a:prstGeom>
        </p:spPr>
      </p:pic>
    </p:spTree>
    <p:extLst>
      <p:ext uri="{BB962C8B-B14F-4D97-AF65-F5344CB8AC3E}">
        <p14:creationId xmlns:p14="http://schemas.microsoft.com/office/powerpoint/2010/main" val="286505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144D-6AF5-4BA1-9B41-9FEE76E8F406}"/>
              </a:ext>
            </a:extLst>
          </p:cNvPr>
          <p:cNvSpPr>
            <a:spLocks noGrp="1"/>
          </p:cNvSpPr>
          <p:nvPr>
            <p:ph type="title"/>
          </p:nvPr>
        </p:nvSpPr>
        <p:spPr>
          <a:xfrm>
            <a:off x="7623208" y="914400"/>
            <a:ext cx="3599849" cy="1472665"/>
          </a:xfrm>
        </p:spPr>
        <p:txBody>
          <a:bodyPr>
            <a:normAutofit/>
          </a:bodyPr>
          <a:lstStyle/>
          <a:p>
            <a:r>
              <a:rPr lang="en-IN" sz="4000" dirty="0"/>
              <a:t>Meet</a:t>
            </a:r>
            <a:r>
              <a:rPr lang="en-IN" dirty="0"/>
              <a:t> </a:t>
            </a:r>
            <a:r>
              <a:rPr lang="en-IN" sz="4000" dirty="0" err="1"/>
              <a:t>vaibhav</a:t>
            </a:r>
            <a:endParaRPr lang="en-IN" sz="4000" dirty="0"/>
          </a:p>
        </p:txBody>
      </p:sp>
      <p:pic>
        <p:nvPicPr>
          <p:cNvPr id="5" name="Content Placeholder 4" descr="A picture containing text, businesscard, vector graphics&#10;&#10;Description automatically generated">
            <a:extLst>
              <a:ext uri="{FF2B5EF4-FFF2-40B4-BE49-F238E27FC236}">
                <a16:creationId xmlns:a16="http://schemas.microsoft.com/office/drawing/2014/main" id="{55B281E7-E730-4F1D-B33D-DB7B70279FD8}"/>
              </a:ext>
            </a:extLst>
          </p:cNvPr>
          <p:cNvPicPr>
            <a:picLocks noChangeAspect="1"/>
          </p:cNvPicPr>
          <p:nvPr/>
        </p:nvPicPr>
        <p:blipFill rotWithShape="1">
          <a:blip r:embed="rId2">
            <a:extLst>
              <a:ext uri="{28A0092B-C50C-407E-A947-70E740481C1C}">
                <a14:useLocalDpi xmlns:a14="http://schemas.microsoft.com/office/drawing/2010/main" val="0"/>
              </a:ext>
            </a:extLst>
          </a:blip>
          <a:srcRect l="17403" t="1" r="17586" b="7682"/>
          <a:stretch/>
        </p:blipFill>
        <p:spPr>
          <a:xfrm>
            <a:off x="1064354" y="0"/>
            <a:ext cx="5031646" cy="7757048"/>
          </a:xfrm>
          <a:prstGeom prst="rect">
            <a:avLst/>
          </a:prstGeom>
        </p:spPr>
      </p:pic>
      <p:sp>
        <p:nvSpPr>
          <p:cNvPr id="12"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9" name="Content Placeholder 8">
            <a:extLst>
              <a:ext uri="{FF2B5EF4-FFF2-40B4-BE49-F238E27FC236}">
                <a16:creationId xmlns:a16="http://schemas.microsoft.com/office/drawing/2014/main" id="{7BEC3D06-8163-E8E7-E7A0-49ED9F0F6EDE}"/>
              </a:ext>
            </a:extLst>
          </p:cNvPr>
          <p:cNvSpPr>
            <a:spLocks noGrp="1"/>
          </p:cNvSpPr>
          <p:nvPr>
            <p:ph idx="1"/>
          </p:nvPr>
        </p:nvSpPr>
        <p:spPr>
          <a:xfrm>
            <a:off x="7623208" y="2524226"/>
            <a:ext cx="3301464" cy="3419374"/>
          </a:xfrm>
        </p:spPr>
        <p:txBody>
          <a:bodyPr>
            <a:normAutofit/>
          </a:bodyPr>
          <a:lstStyle/>
          <a:p>
            <a:r>
              <a:rPr lang="en-US" dirty="0"/>
              <a:t>He is one of the most popular students of his class.</a:t>
            </a:r>
          </a:p>
          <a:p>
            <a:r>
              <a:rPr lang="en-US" dirty="0"/>
              <a:t>He always gives attendance on the behalf of his friends.</a:t>
            </a:r>
          </a:p>
        </p:txBody>
      </p:sp>
      <p:sp>
        <p:nvSpPr>
          <p:cNvPr id="14" name="Rectangle 13">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404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E7508FC4-81E7-B912-0480-F50EAD88FBFD}"/>
              </a:ext>
            </a:extLst>
          </p:cNvPr>
          <p:cNvSpPr>
            <a:spLocks noGrp="1"/>
          </p:cNvSpPr>
          <p:nvPr>
            <p:ph idx="1"/>
          </p:nvPr>
        </p:nvSpPr>
        <p:spPr>
          <a:xfrm>
            <a:off x="1251679" y="2233272"/>
            <a:ext cx="3384330" cy="3940844"/>
          </a:xfrm>
        </p:spPr>
        <p:txBody>
          <a:bodyPr>
            <a:normAutofit/>
          </a:bodyPr>
          <a:lstStyle/>
          <a:p>
            <a:r>
              <a:rPr lang="en-US" dirty="0"/>
              <a:t>Marking proxy attendance</a:t>
            </a:r>
          </a:p>
          <a:p>
            <a:r>
              <a:rPr lang="en-US" dirty="0">
                <a:sym typeface="Wingdings" panose="05000000000000000000" pitchFamily="2" charset="2"/>
              </a:rPr>
              <a:t>Spending extra time in verifying valid attendance.</a:t>
            </a:r>
          </a:p>
          <a:p>
            <a:r>
              <a:rPr lang="en-US" dirty="0">
                <a:sym typeface="Wingdings" panose="05000000000000000000" pitchFamily="2" charset="2"/>
              </a:rPr>
              <a:t>Eventually exhausting teaching time.</a:t>
            </a:r>
          </a:p>
          <a:p>
            <a:pPr marL="0" indent="0">
              <a:buNone/>
            </a:pPr>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pic>
        <p:nvPicPr>
          <p:cNvPr id="7" name="Content Placeholder 6" descr="A picture containing shape&#10;&#10;Description automatically generated">
            <a:extLst>
              <a:ext uri="{FF2B5EF4-FFF2-40B4-BE49-F238E27FC236}">
                <a16:creationId xmlns:a16="http://schemas.microsoft.com/office/drawing/2014/main" id="{3989FE0A-CDB5-465C-9587-4C8240E68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950" y="645107"/>
            <a:ext cx="5160508" cy="5594047"/>
          </a:xfrm>
          <a:prstGeom prst="rect">
            <a:avLst/>
          </a:prstGeom>
        </p:spPr>
      </p:pic>
      <p:sp>
        <p:nvSpPr>
          <p:cNvPr id="5" name="Title 1">
            <a:extLst>
              <a:ext uri="{FF2B5EF4-FFF2-40B4-BE49-F238E27FC236}">
                <a16:creationId xmlns:a16="http://schemas.microsoft.com/office/drawing/2014/main" id="{939C0D09-E07A-427D-A938-06C48FE5E5E2}"/>
              </a:ext>
            </a:extLst>
          </p:cNvPr>
          <p:cNvSpPr>
            <a:spLocks noGrp="1"/>
          </p:cNvSpPr>
          <p:nvPr>
            <p:ph type="title"/>
          </p:nvPr>
        </p:nvSpPr>
        <p:spPr>
          <a:xfrm>
            <a:off x="1251679" y="645107"/>
            <a:ext cx="3599849" cy="1472665"/>
          </a:xfrm>
        </p:spPr>
        <p:txBody>
          <a:bodyPr>
            <a:normAutofit/>
          </a:bodyPr>
          <a:lstStyle/>
          <a:p>
            <a:r>
              <a:rPr lang="en-IN" sz="4000" dirty="0"/>
              <a:t>Problems </a:t>
            </a:r>
            <a:r>
              <a:rPr lang="en-IN" sz="4000" dirty="0" err="1"/>
              <a:t>nidhi</a:t>
            </a:r>
            <a:r>
              <a:rPr lang="en-IN" sz="4000" dirty="0"/>
              <a:t> face </a:t>
            </a:r>
            <a:r>
              <a:rPr lang="en-IN" sz="4000" dirty="0">
                <a:sym typeface="Wingdings" panose="05000000000000000000" pitchFamily="2" charset="2"/>
              </a:rPr>
              <a:t></a:t>
            </a:r>
            <a:endParaRPr lang="en-IN" sz="4000" dirty="0"/>
          </a:p>
        </p:txBody>
      </p:sp>
    </p:spTree>
    <p:extLst>
      <p:ext uri="{BB962C8B-B14F-4D97-AF65-F5344CB8AC3E}">
        <p14:creationId xmlns:p14="http://schemas.microsoft.com/office/powerpoint/2010/main" val="4239908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B42A-67F3-47CD-A02A-94387EEB0175}"/>
              </a:ext>
            </a:extLst>
          </p:cNvPr>
          <p:cNvSpPr>
            <a:spLocks noGrp="1"/>
          </p:cNvSpPr>
          <p:nvPr>
            <p:ph type="title"/>
          </p:nvPr>
        </p:nvSpPr>
        <p:spPr>
          <a:xfrm>
            <a:off x="3242930" y="857988"/>
            <a:ext cx="8187071" cy="4064627"/>
          </a:xfrm>
        </p:spPr>
        <p:txBody>
          <a:bodyPr/>
          <a:lstStyle/>
          <a:p>
            <a:r>
              <a:rPr lang="en-IN" dirty="0">
                <a:sym typeface="Wingdings" panose="05000000000000000000" pitchFamily="2" charset="2"/>
              </a:rPr>
              <a:t>Defining the problem</a:t>
            </a:r>
            <a:endParaRPr lang="en-IN" dirty="0"/>
          </a:p>
        </p:txBody>
      </p:sp>
      <p:sp>
        <p:nvSpPr>
          <p:cNvPr id="3" name="Text Placeholder 2">
            <a:extLst>
              <a:ext uri="{FF2B5EF4-FFF2-40B4-BE49-F238E27FC236}">
                <a16:creationId xmlns:a16="http://schemas.microsoft.com/office/drawing/2014/main" id="{B7098AF6-396E-4FDA-A1BD-A50ED361B41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96537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8">
            <a:extLst>
              <a:ext uri="{FF2B5EF4-FFF2-40B4-BE49-F238E27FC236}">
                <a16:creationId xmlns:a16="http://schemas.microsoft.com/office/drawing/2014/main" id="{4EDA2364-9896-7F03-3AA6-AE8832B61FE8}"/>
              </a:ext>
            </a:extLst>
          </p:cNvPr>
          <p:cNvSpPr>
            <a:spLocks noGrp="1"/>
          </p:cNvSpPr>
          <p:nvPr>
            <p:ph idx="1"/>
          </p:nvPr>
        </p:nvSpPr>
        <p:spPr>
          <a:xfrm>
            <a:off x="741147" y="1463040"/>
            <a:ext cx="5464972" cy="5119196"/>
          </a:xfrm>
        </p:spPr>
        <p:txBody>
          <a:bodyPr>
            <a:normAutofit/>
          </a:bodyPr>
          <a:lstStyle/>
          <a:p>
            <a:r>
              <a:rPr lang="en-IN" sz="2400" dirty="0">
                <a:solidFill>
                  <a:schemeClr val="tx1"/>
                </a:solidFill>
                <a:effectLst/>
                <a:latin typeface="Times New Roman" panose="02020603050405020304" pitchFamily="18" charset="0"/>
                <a:ea typeface="Times New Roman" panose="02020603050405020304" pitchFamily="18" charset="0"/>
              </a:rPr>
              <a:t>In educational institutions students’ attendance management is an important and tedious task.</a:t>
            </a:r>
          </a:p>
          <a:p>
            <a:pPr marL="0" indent="0">
              <a:buNone/>
            </a:pPr>
            <a:endParaRPr lang="en-IN" sz="2400" dirty="0">
              <a:solidFill>
                <a:schemeClr val="tx1"/>
              </a:solidFill>
              <a:effectLst/>
              <a:latin typeface="Times New Roman" panose="02020603050405020304" pitchFamily="18" charset="0"/>
              <a:ea typeface="Times New Roman" panose="02020603050405020304" pitchFamily="18" charset="0"/>
            </a:endParaRPr>
          </a:p>
          <a:p>
            <a:r>
              <a:rPr lang="en-IN" sz="2400" dirty="0">
                <a:solidFill>
                  <a:schemeClr val="tx1"/>
                </a:solidFill>
                <a:latin typeface="Times New Roman" panose="02020603050405020304" pitchFamily="18" charset="0"/>
              </a:rPr>
              <a:t>Traditional ways</a:t>
            </a:r>
            <a:r>
              <a:rPr lang="en-IN" sz="2400" dirty="0">
                <a:solidFill>
                  <a:schemeClr val="tx1"/>
                </a:solidFill>
                <a:latin typeface="Times New Roman" panose="02020603050405020304" pitchFamily="18" charset="0"/>
                <a:sym typeface="Wingdings" panose="05000000000000000000" pitchFamily="2" charset="2"/>
              </a:rPr>
              <a:t></a:t>
            </a:r>
          </a:p>
          <a:p>
            <a:pPr lvl="1"/>
            <a:r>
              <a:rPr lang="en-IN" sz="2400" dirty="0">
                <a:solidFill>
                  <a:schemeClr val="tx1"/>
                </a:solidFill>
                <a:effectLst/>
                <a:latin typeface="Times New Roman" panose="02020603050405020304" pitchFamily="18" charset="0"/>
                <a:ea typeface="Times New Roman" panose="02020603050405020304" pitchFamily="18" charset="0"/>
              </a:rPr>
              <a:t>teacher’s call out names of students, while they attend to their roll call</a:t>
            </a:r>
          </a:p>
          <a:p>
            <a:pPr lvl="1"/>
            <a:r>
              <a:rPr lang="en-IN" sz="2400" dirty="0">
                <a:solidFill>
                  <a:schemeClr val="tx1"/>
                </a:solidFill>
                <a:effectLst/>
                <a:latin typeface="Times New Roman" panose="02020603050405020304" pitchFamily="18" charset="0"/>
                <a:ea typeface="Times New Roman" panose="02020603050405020304" pitchFamily="18" charset="0"/>
              </a:rPr>
              <a:t>teachers pass a sheet of paper where students can write their names</a:t>
            </a:r>
          </a:p>
          <a:p>
            <a:pPr marL="457200" lvl="1" indent="0">
              <a:buNone/>
            </a:pPr>
            <a:endParaRPr lang="en-IN" sz="2400" dirty="0">
              <a:solidFill>
                <a:schemeClr val="tx1"/>
              </a:solidFill>
              <a:effectLst/>
              <a:latin typeface="Times New Roman" panose="02020603050405020304" pitchFamily="18" charset="0"/>
              <a:ea typeface="Times New Roman" panose="02020603050405020304" pitchFamily="18" charset="0"/>
              <a:sym typeface="Wingdings" panose="05000000000000000000" pitchFamily="2" charset="2"/>
            </a:endParaRPr>
          </a:p>
          <a:p>
            <a:pPr lvl="1"/>
            <a:endParaRPr lang="en-US" dirty="0">
              <a:solidFill>
                <a:schemeClr val="tx1">
                  <a:lumMod val="85000"/>
                  <a:lumOff val="15000"/>
                </a:schemeClr>
              </a:solidFill>
            </a:endParaRPr>
          </a:p>
        </p:txBody>
      </p:sp>
      <p:sp>
        <p:nvSpPr>
          <p:cNvPr id="16"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5" name="Content Placeholder 4" descr="Schoolhouse with solid fill">
            <a:extLst>
              <a:ext uri="{FF2B5EF4-FFF2-40B4-BE49-F238E27FC236}">
                <a16:creationId xmlns:a16="http://schemas.microsoft.com/office/drawing/2014/main" id="{CCEFF03B-CB1C-4153-A6D9-B4938453A7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2865633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sp>
        <p:nvSpPr>
          <p:cNvPr id="37" name="Content Placeholder 36">
            <a:extLst>
              <a:ext uri="{FF2B5EF4-FFF2-40B4-BE49-F238E27FC236}">
                <a16:creationId xmlns:a16="http://schemas.microsoft.com/office/drawing/2014/main" id="{9470A8A2-44F8-9C19-3F59-D263D4867279}"/>
              </a:ext>
            </a:extLst>
          </p:cNvPr>
          <p:cNvSpPr>
            <a:spLocks noGrp="1"/>
          </p:cNvSpPr>
          <p:nvPr>
            <p:ph idx="1"/>
          </p:nvPr>
        </p:nvSpPr>
        <p:spPr>
          <a:xfrm>
            <a:off x="1179717" y="1312690"/>
            <a:ext cx="4170052" cy="3181684"/>
          </a:xfrm>
        </p:spPr>
        <p:txBody>
          <a:bodyPr anchor="t">
            <a:normAutofit fontScale="92500" lnSpcReduction="10000"/>
          </a:bodyPr>
          <a:lstStyle/>
          <a:p>
            <a:r>
              <a:rPr lang="en-IN" sz="2400" dirty="0">
                <a:solidFill>
                  <a:schemeClr val="tx1"/>
                </a:solidFill>
                <a:latin typeface="Times New Roman" panose="02020603050405020304" pitchFamily="18" charset="0"/>
              </a:rPr>
              <a:t>Both these methods introduce great wastage of </a:t>
            </a:r>
            <a:r>
              <a:rPr lang="en-IN" sz="2400" dirty="0">
                <a:solidFill>
                  <a:schemeClr val="tx1"/>
                </a:solidFill>
                <a:latin typeface="Times New Roman" panose="02020603050405020304" pitchFamily="18" charset="0"/>
                <a:sym typeface="Wingdings" panose="05000000000000000000" pitchFamily="2" charset="2"/>
              </a:rPr>
              <a:t></a:t>
            </a:r>
          </a:p>
          <a:p>
            <a:pPr lvl="1"/>
            <a:r>
              <a:rPr lang="en-IN" sz="2400" dirty="0">
                <a:solidFill>
                  <a:schemeClr val="tx1"/>
                </a:solidFill>
                <a:latin typeface="Times New Roman" panose="02020603050405020304" pitchFamily="18" charset="0"/>
                <a:sym typeface="Wingdings" panose="05000000000000000000" pitchFamily="2" charset="2"/>
              </a:rPr>
              <a:t>Paper</a:t>
            </a:r>
          </a:p>
          <a:p>
            <a:pPr lvl="1"/>
            <a:r>
              <a:rPr lang="en-IN" sz="2400" dirty="0">
                <a:solidFill>
                  <a:schemeClr val="tx1"/>
                </a:solidFill>
                <a:latin typeface="Times New Roman" panose="02020603050405020304" pitchFamily="18" charset="0"/>
                <a:sym typeface="Wingdings" panose="05000000000000000000" pitchFamily="2" charset="2"/>
              </a:rPr>
              <a:t>Time</a:t>
            </a:r>
          </a:p>
          <a:p>
            <a:pPr lvl="1"/>
            <a:r>
              <a:rPr lang="en-IN" sz="2400" dirty="0">
                <a:solidFill>
                  <a:schemeClr val="tx1"/>
                </a:solidFill>
                <a:latin typeface="Times New Roman" panose="02020603050405020304" pitchFamily="18" charset="0"/>
                <a:sym typeface="Wingdings" panose="05000000000000000000" pitchFamily="2" charset="2"/>
              </a:rPr>
              <a:t>and effort resources</a:t>
            </a:r>
            <a:endParaRPr lang="en-IN" sz="2400" dirty="0">
              <a:solidFill>
                <a:schemeClr val="tx1"/>
              </a:solidFill>
              <a:latin typeface="Times New Roman" panose="02020603050405020304" pitchFamily="18" charset="0"/>
            </a:endParaRPr>
          </a:p>
          <a:p>
            <a:r>
              <a:rPr lang="en-IN" sz="2400" dirty="0">
                <a:solidFill>
                  <a:schemeClr val="tx1"/>
                </a:solidFill>
                <a:latin typeface="Times New Roman" panose="02020603050405020304" pitchFamily="18" charset="0"/>
              </a:rPr>
              <a:t>Apart from which there exists chances of proxy attendance being marked</a:t>
            </a:r>
            <a:endParaRPr lang="en-US" sz="2400" dirty="0">
              <a:solidFill>
                <a:schemeClr val="tx1"/>
              </a:solidFill>
              <a:latin typeface="Times New Roman" panose="02020603050405020304" pitchFamily="18" charset="0"/>
            </a:endParaRPr>
          </a:p>
        </p:txBody>
      </p:sp>
      <p:sp>
        <p:nvSpPr>
          <p:cNvPr id="44" name="Freeform: Shape 43">
            <a:extLst>
              <a:ext uri="{FF2B5EF4-FFF2-40B4-BE49-F238E27FC236}">
                <a16:creationId xmlns:a16="http://schemas.microsoft.com/office/drawing/2014/main" id="{D6B215F4-747D-4CC6-A400-179A94AB8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9668" y="0"/>
            <a:ext cx="4232332" cy="3701000"/>
          </a:xfrm>
          <a:custGeom>
            <a:avLst/>
            <a:gdLst>
              <a:gd name="connsiteX0" fmla="*/ 319701 w 4232332"/>
              <a:gd name="connsiteY0" fmla="*/ 0 h 3701000"/>
              <a:gd name="connsiteX1" fmla="*/ 4232332 w 4232332"/>
              <a:gd name="connsiteY1" fmla="*/ 0 h 3701000"/>
              <a:gd name="connsiteX2" fmla="*/ 4232332 w 4232332"/>
              <a:gd name="connsiteY2" fmla="*/ 3034486 h 3701000"/>
              <a:gd name="connsiteX3" fmla="*/ 4230268 w 4232332"/>
              <a:gd name="connsiteY3" fmla="*/ 3035198 h 3701000"/>
              <a:gd name="connsiteX4" fmla="*/ 4185051 w 4232332"/>
              <a:gd name="connsiteY4" fmla="*/ 3049231 h 3701000"/>
              <a:gd name="connsiteX5" fmla="*/ 4136714 w 4232332"/>
              <a:gd name="connsiteY5" fmla="*/ 3061706 h 3701000"/>
              <a:gd name="connsiteX6" fmla="*/ 4089935 w 4232332"/>
              <a:gd name="connsiteY6" fmla="*/ 3074180 h 3701000"/>
              <a:gd name="connsiteX7" fmla="*/ 4043158 w 4232332"/>
              <a:gd name="connsiteY7" fmla="*/ 3088214 h 3701000"/>
              <a:gd name="connsiteX8" fmla="*/ 3997940 w 4232332"/>
              <a:gd name="connsiteY8" fmla="*/ 3103806 h 3701000"/>
              <a:gd name="connsiteX9" fmla="*/ 3955840 w 4232332"/>
              <a:gd name="connsiteY9" fmla="*/ 3122518 h 3701000"/>
              <a:gd name="connsiteX10" fmla="*/ 3916860 w 4232332"/>
              <a:gd name="connsiteY10" fmla="*/ 3144346 h 3701000"/>
              <a:gd name="connsiteX11" fmla="*/ 3882555 w 4232332"/>
              <a:gd name="connsiteY11" fmla="*/ 3172413 h 3701000"/>
              <a:gd name="connsiteX12" fmla="*/ 3846692 w 4232332"/>
              <a:gd name="connsiteY12" fmla="*/ 3203599 h 3701000"/>
              <a:gd name="connsiteX13" fmla="*/ 3815506 w 4232332"/>
              <a:gd name="connsiteY13" fmla="*/ 3239461 h 3701000"/>
              <a:gd name="connsiteX14" fmla="*/ 3785881 w 4232332"/>
              <a:gd name="connsiteY14" fmla="*/ 3276884 h 3701000"/>
              <a:gd name="connsiteX15" fmla="*/ 3756254 w 4232332"/>
              <a:gd name="connsiteY15" fmla="*/ 3315864 h 3701000"/>
              <a:gd name="connsiteX16" fmla="*/ 3726629 w 4232332"/>
              <a:gd name="connsiteY16" fmla="*/ 3354846 h 3701000"/>
              <a:gd name="connsiteX17" fmla="*/ 3697003 w 4232332"/>
              <a:gd name="connsiteY17" fmla="*/ 3392268 h 3701000"/>
              <a:gd name="connsiteX18" fmla="*/ 3664258 w 4232332"/>
              <a:gd name="connsiteY18" fmla="*/ 3428131 h 3701000"/>
              <a:gd name="connsiteX19" fmla="*/ 3631513 w 4232332"/>
              <a:gd name="connsiteY19" fmla="*/ 3459315 h 3701000"/>
              <a:gd name="connsiteX20" fmla="*/ 3594093 w 4232332"/>
              <a:gd name="connsiteY20" fmla="*/ 3485823 h 3701000"/>
              <a:gd name="connsiteX21" fmla="*/ 3555111 w 4232332"/>
              <a:gd name="connsiteY21" fmla="*/ 3506094 h 3701000"/>
              <a:gd name="connsiteX22" fmla="*/ 3508332 w 4232332"/>
              <a:gd name="connsiteY22" fmla="*/ 3520128 h 3701000"/>
              <a:gd name="connsiteX23" fmla="*/ 3459994 w 4232332"/>
              <a:gd name="connsiteY23" fmla="*/ 3526365 h 3701000"/>
              <a:gd name="connsiteX24" fmla="*/ 3410100 w 4232332"/>
              <a:gd name="connsiteY24" fmla="*/ 3527923 h 3701000"/>
              <a:gd name="connsiteX25" fmla="*/ 3357084 w 4232332"/>
              <a:gd name="connsiteY25" fmla="*/ 3523245 h 3701000"/>
              <a:gd name="connsiteX26" fmla="*/ 3304070 w 4232332"/>
              <a:gd name="connsiteY26" fmla="*/ 3517009 h 3701000"/>
              <a:gd name="connsiteX27" fmla="*/ 3251054 w 4232332"/>
              <a:gd name="connsiteY27" fmla="*/ 3509211 h 3701000"/>
              <a:gd name="connsiteX28" fmla="*/ 3198040 w 4232332"/>
              <a:gd name="connsiteY28" fmla="*/ 3502976 h 3701000"/>
              <a:gd name="connsiteX29" fmla="*/ 3145024 w 4232332"/>
              <a:gd name="connsiteY29" fmla="*/ 3499857 h 3701000"/>
              <a:gd name="connsiteX30" fmla="*/ 3093569 w 4232332"/>
              <a:gd name="connsiteY30" fmla="*/ 3499857 h 3701000"/>
              <a:gd name="connsiteX31" fmla="*/ 3045233 w 4232332"/>
              <a:gd name="connsiteY31" fmla="*/ 3506094 h 3701000"/>
              <a:gd name="connsiteX32" fmla="*/ 2995337 w 4232332"/>
              <a:gd name="connsiteY32" fmla="*/ 3518569 h 3701000"/>
              <a:gd name="connsiteX33" fmla="*/ 2950118 w 4232332"/>
              <a:gd name="connsiteY33" fmla="*/ 3537278 h 3701000"/>
              <a:gd name="connsiteX34" fmla="*/ 2903340 w 4232332"/>
              <a:gd name="connsiteY34" fmla="*/ 3562227 h 3701000"/>
              <a:gd name="connsiteX35" fmla="*/ 2856564 w 4232332"/>
              <a:gd name="connsiteY35" fmla="*/ 3587176 h 3701000"/>
              <a:gd name="connsiteX36" fmla="*/ 2809785 w 4232332"/>
              <a:gd name="connsiteY36" fmla="*/ 3615241 h 3701000"/>
              <a:gd name="connsiteX37" fmla="*/ 2764565 w 4232332"/>
              <a:gd name="connsiteY37" fmla="*/ 3641749 h 3701000"/>
              <a:gd name="connsiteX38" fmla="*/ 2716230 w 4232332"/>
              <a:gd name="connsiteY38" fmla="*/ 3665138 h 3701000"/>
              <a:gd name="connsiteX39" fmla="*/ 2669451 w 4232332"/>
              <a:gd name="connsiteY39" fmla="*/ 3683850 h 3701000"/>
              <a:gd name="connsiteX40" fmla="*/ 2621114 w 4232332"/>
              <a:gd name="connsiteY40" fmla="*/ 3696324 h 3701000"/>
              <a:gd name="connsiteX41" fmla="*/ 2571219 w 4232332"/>
              <a:gd name="connsiteY41" fmla="*/ 3701000 h 3701000"/>
              <a:gd name="connsiteX42" fmla="*/ 2521322 w 4232332"/>
              <a:gd name="connsiteY42" fmla="*/ 3696324 h 3701000"/>
              <a:gd name="connsiteX43" fmla="*/ 2472985 w 4232332"/>
              <a:gd name="connsiteY43" fmla="*/ 3683850 h 3701000"/>
              <a:gd name="connsiteX44" fmla="*/ 2426209 w 4232332"/>
              <a:gd name="connsiteY44" fmla="*/ 3665138 h 3701000"/>
              <a:gd name="connsiteX45" fmla="*/ 2377871 w 4232332"/>
              <a:gd name="connsiteY45" fmla="*/ 3641749 h 3701000"/>
              <a:gd name="connsiteX46" fmla="*/ 2332651 w 4232332"/>
              <a:gd name="connsiteY46" fmla="*/ 3615241 h 3701000"/>
              <a:gd name="connsiteX47" fmla="*/ 2285874 w 4232332"/>
              <a:gd name="connsiteY47" fmla="*/ 3587176 h 3701000"/>
              <a:gd name="connsiteX48" fmla="*/ 2239096 w 4232332"/>
              <a:gd name="connsiteY48" fmla="*/ 3562227 h 3701000"/>
              <a:gd name="connsiteX49" fmla="*/ 2192319 w 4232332"/>
              <a:gd name="connsiteY49" fmla="*/ 3537278 h 3701000"/>
              <a:gd name="connsiteX50" fmla="*/ 2145542 w 4232332"/>
              <a:gd name="connsiteY50" fmla="*/ 3518569 h 3701000"/>
              <a:gd name="connsiteX51" fmla="*/ 2097204 w 4232332"/>
              <a:gd name="connsiteY51" fmla="*/ 3506094 h 3701000"/>
              <a:gd name="connsiteX52" fmla="*/ 2048867 w 4232332"/>
              <a:gd name="connsiteY52" fmla="*/ 3499857 h 3701000"/>
              <a:gd name="connsiteX53" fmla="*/ 1997410 w 4232332"/>
              <a:gd name="connsiteY53" fmla="*/ 3499857 h 3701000"/>
              <a:gd name="connsiteX54" fmla="*/ 1944396 w 4232332"/>
              <a:gd name="connsiteY54" fmla="*/ 3502976 h 3701000"/>
              <a:gd name="connsiteX55" fmla="*/ 1891382 w 4232332"/>
              <a:gd name="connsiteY55" fmla="*/ 3509211 h 3701000"/>
              <a:gd name="connsiteX56" fmla="*/ 1838366 w 4232332"/>
              <a:gd name="connsiteY56" fmla="*/ 3517009 h 3701000"/>
              <a:gd name="connsiteX57" fmla="*/ 1785350 w 4232332"/>
              <a:gd name="connsiteY57" fmla="*/ 3523245 h 3701000"/>
              <a:gd name="connsiteX58" fmla="*/ 1732336 w 4232332"/>
              <a:gd name="connsiteY58" fmla="*/ 3527923 h 3701000"/>
              <a:gd name="connsiteX59" fmla="*/ 1682442 w 4232332"/>
              <a:gd name="connsiteY59" fmla="*/ 3526365 h 3701000"/>
              <a:gd name="connsiteX60" fmla="*/ 1634105 w 4232332"/>
              <a:gd name="connsiteY60" fmla="*/ 3520128 h 3701000"/>
              <a:gd name="connsiteX61" fmla="*/ 1587326 w 4232332"/>
              <a:gd name="connsiteY61" fmla="*/ 3506094 h 3701000"/>
              <a:gd name="connsiteX62" fmla="*/ 1548345 w 4232332"/>
              <a:gd name="connsiteY62" fmla="*/ 3485823 h 3701000"/>
              <a:gd name="connsiteX63" fmla="*/ 1510922 w 4232332"/>
              <a:gd name="connsiteY63" fmla="*/ 3459315 h 3701000"/>
              <a:gd name="connsiteX64" fmla="*/ 1478179 w 4232332"/>
              <a:gd name="connsiteY64" fmla="*/ 3428131 h 3701000"/>
              <a:gd name="connsiteX65" fmla="*/ 1445433 w 4232332"/>
              <a:gd name="connsiteY65" fmla="*/ 3392268 h 3701000"/>
              <a:gd name="connsiteX66" fmla="*/ 1415807 w 4232332"/>
              <a:gd name="connsiteY66" fmla="*/ 3354846 h 3701000"/>
              <a:gd name="connsiteX67" fmla="*/ 1386182 w 4232332"/>
              <a:gd name="connsiteY67" fmla="*/ 3315864 h 3701000"/>
              <a:gd name="connsiteX68" fmla="*/ 1356556 w 4232332"/>
              <a:gd name="connsiteY68" fmla="*/ 3276884 h 3701000"/>
              <a:gd name="connsiteX69" fmla="*/ 1326930 w 4232332"/>
              <a:gd name="connsiteY69" fmla="*/ 3239461 h 3701000"/>
              <a:gd name="connsiteX70" fmla="*/ 1295744 w 4232332"/>
              <a:gd name="connsiteY70" fmla="*/ 3203599 h 3701000"/>
              <a:gd name="connsiteX71" fmla="*/ 1259881 w 4232332"/>
              <a:gd name="connsiteY71" fmla="*/ 3172413 h 3701000"/>
              <a:gd name="connsiteX72" fmla="*/ 1225577 w 4232332"/>
              <a:gd name="connsiteY72" fmla="*/ 3144346 h 3701000"/>
              <a:gd name="connsiteX73" fmla="*/ 1186596 w 4232332"/>
              <a:gd name="connsiteY73" fmla="*/ 3122518 h 3701000"/>
              <a:gd name="connsiteX74" fmla="*/ 1144496 w 4232332"/>
              <a:gd name="connsiteY74" fmla="*/ 3103806 h 3701000"/>
              <a:gd name="connsiteX75" fmla="*/ 1099278 w 4232332"/>
              <a:gd name="connsiteY75" fmla="*/ 3088214 h 3701000"/>
              <a:gd name="connsiteX76" fmla="*/ 1052499 w 4232332"/>
              <a:gd name="connsiteY76" fmla="*/ 3074180 h 3701000"/>
              <a:gd name="connsiteX77" fmla="*/ 1005723 w 4232332"/>
              <a:gd name="connsiteY77" fmla="*/ 3061706 h 3701000"/>
              <a:gd name="connsiteX78" fmla="*/ 957386 w 4232332"/>
              <a:gd name="connsiteY78" fmla="*/ 3049231 h 3701000"/>
              <a:gd name="connsiteX79" fmla="*/ 912167 w 4232332"/>
              <a:gd name="connsiteY79" fmla="*/ 3035198 h 3701000"/>
              <a:gd name="connsiteX80" fmla="*/ 866948 w 4232332"/>
              <a:gd name="connsiteY80" fmla="*/ 3019606 h 3701000"/>
              <a:gd name="connsiteX81" fmla="*/ 824850 w 4232332"/>
              <a:gd name="connsiteY81" fmla="*/ 3000894 h 3701000"/>
              <a:gd name="connsiteX82" fmla="*/ 787426 w 4232332"/>
              <a:gd name="connsiteY82" fmla="*/ 2977505 h 3701000"/>
              <a:gd name="connsiteX83" fmla="*/ 753122 w 4232332"/>
              <a:gd name="connsiteY83" fmla="*/ 2949439 h 3701000"/>
              <a:gd name="connsiteX84" fmla="*/ 725057 w 4232332"/>
              <a:gd name="connsiteY84" fmla="*/ 2915136 h 3701000"/>
              <a:gd name="connsiteX85" fmla="*/ 701668 w 4232332"/>
              <a:gd name="connsiteY85" fmla="*/ 2877713 h 3701000"/>
              <a:gd name="connsiteX86" fmla="*/ 682956 w 4232332"/>
              <a:gd name="connsiteY86" fmla="*/ 2835613 h 3701000"/>
              <a:gd name="connsiteX87" fmla="*/ 667364 w 4232332"/>
              <a:gd name="connsiteY87" fmla="*/ 2790396 h 3701000"/>
              <a:gd name="connsiteX88" fmla="*/ 653331 w 4232332"/>
              <a:gd name="connsiteY88" fmla="*/ 2745177 h 3701000"/>
              <a:gd name="connsiteX89" fmla="*/ 640857 w 4232332"/>
              <a:gd name="connsiteY89" fmla="*/ 2696840 h 3701000"/>
              <a:gd name="connsiteX90" fmla="*/ 628382 w 4232332"/>
              <a:gd name="connsiteY90" fmla="*/ 2650063 h 3701000"/>
              <a:gd name="connsiteX91" fmla="*/ 614349 w 4232332"/>
              <a:gd name="connsiteY91" fmla="*/ 2603285 h 3701000"/>
              <a:gd name="connsiteX92" fmla="*/ 598756 w 4232332"/>
              <a:gd name="connsiteY92" fmla="*/ 2558065 h 3701000"/>
              <a:gd name="connsiteX93" fmla="*/ 580044 w 4232332"/>
              <a:gd name="connsiteY93" fmla="*/ 2515965 h 3701000"/>
              <a:gd name="connsiteX94" fmla="*/ 558214 w 4232332"/>
              <a:gd name="connsiteY94" fmla="*/ 2476984 h 3701000"/>
              <a:gd name="connsiteX95" fmla="*/ 530150 w 4232332"/>
              <a:gd name="connsiteY95" fmla="*/ 2442681 h 3701000"/>
              <a:gd name="connsiteX96" fmla="*/ 498963 w 4232332"/>
              <a:gd name="connsiteY96" fmla="*/ 2406817 h 3701000"/>
              <a:gd name="connsiteX97" fmla="*/ 463101 w 4232332"/>
              <a:gd name="connsiteY97" fmla="*/ 2375633 h 3701000"/>
              <a:gd name="connsiteX98" fmla="*/ 424118 w 4232332"/>
              <a:gd name="connsiteY98" fmla="*/ 2346007 h 3701000"/>
              <a:gd name="connsiteX99" fmla="*/ 385138 w 4232332"/>
              <a:gd name="connsiteY99" fmla="*/ 2316382 h 3701000"/>
              <a:gd name="connsiteX100" fmla="*/ 346157 w 4232332"/>
              <a:gd name="connsiteY100" fmla="*/ 2286756 h 3701000"/>
              <a:gd name="connsiteX101" fmla="*/ 308733 w 4232332"/>
              <a:gd name="connsiteY101" fmla="*/ 2257129 h 3701000"/>
              <a:gd name="connsiteX102" fmla="*/ 272871 w 4232332"/>
              <a:gd name="connsiteY102" fmla="*/ 2224386 h 3701000"/>
              <a:gd name="connsiteX103" fmla="*/ 241686 w 4232332"/>
              <a:gd name="connsiteY103" fmla="*/ 2191641 h 3701000"/>
              <a:gd name="connsiteX104" fmla="*/ 215179 w 4232332"/>
              <a:gd name="connsiteY104" fmla="*/ 2154219 h 3701000"/>
              <a:gd name="connsiteX105" fmla="*/ 194909 w 4232332"/>
              <a:gd name="connsiteY105" fmla="*/ 2115238 h 3701000"/>
              <a:gd name="connsiteX106" fmla="*/ 180876 w 4232332"/>
              <a:gd name="connsiteY106" fmla="*/ 2068461 h 3701000"/>
              <a:gd name="connsiteX107" fmla="*/ 174638 w 4232332"/>
              <a:gd name="connsiteY107" fmla="*/ 2020123 h 3701000"/>
              <a:gd name="connsiteX108" fmla="*/ 173078 w 4232332"/>
              <a:gd name="connsiteY108" fmla="*/ 1970225 h 3701000"/>
              <a:gd name="connsiteX109" fmla="*/ 177756 w 4232332"/>
              <a:gd name="connsiteY109" fmla="*/ 1917211 h 3701000"/>
              <a:gd name="connsiteX110" fmla="*/ 183993 w 4232332"/>
              <a:gd name="connsiteY110" fmla="*/ 1864197 h 3701000"/>
              <a:gd name="connsiteX111" fmla="*/ 191789 w 4232332"/>
              <a:gd name="connsiteY111" fmla="*/ 1811182 h 3701000"/>
              <a:gd name="connsiteX112" fmla="*/ 198027 w 4232332"/>
              <a:gd name="connsiteY112" fmla="*/ 1758167 h 3701000"/>
              <a:gd name="connsiteX113" fmla="*/ 201146 w 4232332"/>
              <a:gd name="connsiteY113" fmla="*/ 1705153 h 3701000"/>
              <a:gd name="connsiteX114" fmla="*/ 201146 w 4232332"/>
              <a:gd name="connsiteY114" fmla="*/ 1653697 h 3701000"/>
              <a:gd name="connsiteX115" fmla="*/ 194909 w 4232332"/>
              <a:gd name="connsiteY115" fmla="*/ 1605362 h 3701000"/>
              <a:gd name="connsiteX116" fmla="*/ 182434 w 4232332"/>
              <a:gd name="connsiteY116" fmla="*/ 1557024 h 3701000"/>
              <a:gd name="connsiteX117" fmla="*/ 163723 w 4232332"/>
              <a:gd name="connsiteY117" fmla="*/ 1511804 h 3701000"/>
              <a:gd name="connsiteX118" fmla="*/ 140335 w 4232332"/>
              <a:gd name="connsiteY118" fmla="*/ 1465027 h 3701000"/>
              <a:gd name="connsiteX119" fmla="*/ 113826 w 4232332"/>
              <a:gd name="connsiteY119" fmla="*/ 1418251 h 3701000"/>
              <a:gd name="connsiteX120" fmla="*/ 85761 w 4232332"/>
              <a:gd name="connsiteY120" fmla="*/ 1371472 h 3701000"/>
              <a:gd name="connsiteX121" fmla="*/ 59253 w 4232332"/>
              <a:gd name="connsiteY121" fmla="*/ 1326252 h 3701000"/>
              <a:gd name="connsiteX122" fmla="*/ 35863 w 4232332"/>
              <a:gd name="connsiteY122" fmla="*/ 1277917 h 3701000"/>
              <a:gd name="connsiteX123" fmla="*/ 17153 w 4232332"/>
              <a:gd name="connsiteY123" fmla="*/ 1231139 h 3701000"/>
              <a:gd name="connsiteX124" fmla="*/ 4679 w 4232332"/>
              <a:gd name="connsiteY124" fmla="*/ 1182801 h 3701000"/>
              <a:gd name="connsiteX125" fmla="*/ 0 w 4232332"/>
              <a:gd name="connsiteY125" fmla="*/ 1132905 h 3701000"/>
              <a:gd name="connsiteX126" fmla="*/ 4679 w 4232332"/>
              <a:gd name="connsiteY126" fmla="*/ 1083010 h 3701000"/>
              <a:gd name="connsiteX127" fmla="*/ 17153 w 4232332"/>
              <a:gd name="connsiteY127" fmla="*/ 1034673 h 3701000"/>
              <a:gd name="connsiteX128" fmla="*/ 35863 w 4232332"/>
              <a:gd name="connsiteY128" fmla="*/ 987895 h 3701000"/>
              <a:gd name="connsiteX129" fmla="*/ 59253 w 4232332"/>
              <a:gd name="connsiteY129" fmla="*/ 939559 h 3701000"/>
              <a:gd name="connsiteX130" fmla="*/ 85761 w 4232332"/>
              <a:gd name="connsiteY130" fmla="*/ 894339 h 3701000"/>
              <a:gd name="connsiteX131" fmla="*/ 113826 w 4232332"/>
              <a:gd name="connsiteY131" fmla="*/ 847563 h 3701000"/>
              <a:gd name="connsiteX132" fmla="*/ 140335 w 4232332"/>
              <a:gd name="connsiteY132" fmla="*/ 800784 h 3701000"/>
              <a:gd name="connsiteX133" fmla="*/ 163723 w 4232332"/>
              <a:gd name="connsiteY133" fmla="*/ 754007 h 3701000"/>
              <a:gd name="connsiteX134" fmla="*/ 182434 w 4232332"/>
              <a:gd name="connsiteY134" fmla="*/ 708787 h 3701000"/>
              <a:gd name="connsiteX135" fmla="*/ 194909 w 4232332"/>
              <a:gd name="connsiteY135" fmla="*/ 660451 h 3701000"/>
              <a:gd name="connsiteX136" fmla="*/ 201146 w 4232332"/>
              <a:gd name="connsiteY136" fmla="*/ 612115 h 3701000"/>
              <a:gd name="connsiteX137" fmla="*/ 201146 w 4232332"/>
              <a:gd name="connsiteY137" fmla="*/ 560659 h 3701000"/>
              <a:gd name="connsiteX138" fmla="*/ 198027 w 4232332"/>
              <a:gd name="connsiteY138" fmla="*/ 507644 h 3701000"/>
              <a:gd name="connsiteX139" fmla="*/ 191789 w 4232332"/>
              <a:gd name="connsiteY139" fmla="*/ 454630 h 3701000"/>
              <a:gd name="connsiteX140" fmla="*/ 183993 w 4232332"/>
              <a:gd name="connsiteY140" fmla="*/ 401614 h 3701000"/>
              <a:gd name="connsiteX141" fmla="*/ 177756 w 4232332"/>
              <a:gd name="connsiteY141" fmla="*/ 348600 h 3701000"/>
              <a:gd name="connsiteX142" fmla="*/ 173078 w 4232332"/>
              <a:gd name="connsiteY142" fmla="*/ 295586 h 3701000"/>
              <a:gd name="connsiteX143" fmla="*/ 174638 w 4232332"/>
              <a:gd name="connsiteY143" fmla="*/ 245689 h 3701000"/>
              <a:gd name="connsiteX144" fmla="*/ 180876 w 4232332"/>
              <a:gd name="connsiteY144" fmla="*/ 197353 h 3701000"/>
              <a:gd name="connsiteX145" fmla="*/ 194909 w 4232332"/>
              <a:gd name="connsiteY145" fmla="*/ 150574 h 3701000"/>
              <a:gd name="connsiteX146" fmla="*/ 215179 w 4232332"/>
              <a:gd name="connsiteY146" fmla="*/ 111594 h 3701000"/>
              <a:gd name="connsiteX147" fmla="*/ 241686 w 4232332"/>
              <a:gd name="connsiteY147" fmla="*/ 74171 h 3701000"/>
              <a:gd name="connsiteX148" fmla="*/ 272871 w 4232332"/>
              <a:gd name="connsiteY148" fmla="*/ 41427 h 3701000"/>
              <a:gd name="connsiteX149" fmla="*/ 308733 w 4232332"/>
              <a:gd name="connsiteY149" fmla="*/ 8683 h 37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232332" h="3701000">
                <a:moveTo>
                  <a:pt x="319701" y="0"/>
                </a:moveTo>
                <a:lnTo>
                  <a:pt x="4232332" y="0"/>
                </a:lnTo>
                <a:lnTo>
                  <a:pt x="4232332" y="3034486"/>
                </a:lnTo>
                <a:lnTo>
                  <a:pt x="4230268" y="3035198"/>
                </a:lnTo>
                <a:lnTo>
                  <a:pt x="4185051" y="3049231"/>
                </a:lnTo>
                <a:lnTo>
                  <a:pt x="4136714" y="3061706"/>
                </a:lnTo>
                <a:lnTo>
                  <a:pt x="4089935" y="3074180"/>
                </a:lnTo>
                <a:lnTo>
                  <a:pt x="4043158" y="3088214"/>
                </a:lnTo>
                <a:lnTo>
                  <a:pt x="3997940" y="3103806"/>
                </a:lnTo>
                <a:lnTo>
                  <a:pt x="3955840" y="3122518"/>
                </a:lnTo>
                <a:lnTo>
                  <a:pt x="3916860" y="3144346"/>
                </a:lnTo>
                <a:lnTo>
                  <a:pt x="3882555" y="3172413"/>
                </a:lnTo>
                <a:lnTo>
                  <a:pt x="3846692" y="3203599"/>
                </a:lnTo>
                <a:lnTo>
                  <a:pt x="3815506" y="3239461"/>
                </a:lnTo>
                <a:lnTo>
                  <a:pt x="3785881" y="3276884"/>
                </a:lnTo>
                <a:lnTo>
                  <a:pt x="3756254" y="3315864"/>
                </a:lnTo>
                <a:lnTo>
                  <a:pt x="3726629" y="3354846"/>
                </a:lnTo>
                <a:lnTo>
                  <a:pt x="3697003" y="3392268"/>
                </a:lnTo>
                <a:lnTo>
                  <a:pt x="3664258" y="3428131"/>
                </a:lnTo>
                <a:lnTo>
                  <a:pt x="3631513" y="3459315"/>
                </a:lnTo>
                <a:lnTo>
                  <a:pt x="3594093" y="3485823"/>
                </a:lnTo>
                <a:lnTo>
                  <a:pt x="3555111" y="3506094"/>
                </a:lnTo>
                <a:lnTo>
                  <a:pt x="3508332" y="3520128"/>
                </a:lnTo>
                <a:lnTo>
                  <a:pt x="3459994" y="3526365"/>
                </a:lnTo>
                <a:lnTo>
                  <a:pt x="3410100" y="3527923"/>
                </a:lnTo>
                <a:lnTo>
                  <a:pt x="3357084" y="3523245"/>
                </a:lnTo>
                <a:lnTo>
                  <a:pt x="3304070" y="3517009"/>
                </a:lnTo>
                <a:lnTo>
                  <a:pt x="3251054" y="3509211"/>
                </a:lnTo>
                <a:lnTo>
                  <a:pt x="3198040" y="3502976"/>
                </a:lnTo>
                <a:lnTo>
                  <a:pt x="3145024" y="3499857"/>
                </a:lnTo>
                <a:lnTo>
                  <a:pt x="3093569" y="3499857"/>
                </a:lnTo>
                <a:lnTo>
                  <a:pt x="3045233" y="3506094"/>
                </a:lnTo>
                <a:lnTo>
                  <a:pt x="2995337" y="3518569"/>
                </a:lnTo>
                <a:lnTo>
                  <a:pt x="2950118" y="3537278"/>
                </a:lnTo>
                <a:lnTo>
                  <a:pt x="2903340" y="3562227"/>
                </a:lnTo>
                <a:lnTo>
                  <a:pt x="2856564" y="3587176"/>
                </a:lnTo>
                <a:lnTo>
                  <a:pt x="2809785" y="3615241"/>
                </a:lnTo>
                <a:lnTo>
                  <a:pt x="2764565" y="3641749"/>
                </a:lnTo>
                <a:lnTo>
                  <a:pt x="2716230" y="3665138"/>
                </a:lnTo>
                <a:lnTo>
                  <a:pt x="2669451" y="3683850"/>
                </a:lnTo>
                <a:lnTo>
                  <a:pt x="2621114" y="3696324"/>
                </a:lnTo>
                <a:lnTo>
                  <a:pt x="2571219" y="3701000"/>
                </a:lnTo>
                <a:lnTo>
                  <a:pt x="2521322" y="3696324"/>
                </a:lnTo>
                <a:lnTo>
                  <a:pt x="2472985" y="3683850"/>
                </a:lnTo>
                <a:lnTo>
                  <a:pt x="2426209" y="3665138"/>
                </a:lnTo>
                <a:lnTo>
                  <a:pt x="2377871" y="3641749"/>
                </a:lnTo>
                <a:lnTo>
                  <a:pt x="2332651" y="3615241"/>
                </a:lnTo>
                <a:lnTo>
                  <a:pt x="2285874" y="3587176"/>
                </a:lnTo>
                <a:lnTo>
                  <a:pt x="2239096" y="3562227"/>
                </a:lnTo>
                <a:lnTo>
                  <a:pt x="2192319" y="3537278"/>
                </a:lnTo>
                <a:lnTo>
                  <a:pt x="2145542" y="3518569"/>
                </a:lnTo>
                <a:lnTo>
                  <a:pt x="2097204" y="3506094"/>
                </a:lnTo>
                <a:lnTo>
                  <a:pt x="2048867" y="3499857"/>
                </a:lnTo>
                <a:lnTo>
                  <a:pt x="1997410" y="3499857"/>
                </a:lnTo>
                <a:lnTo>
                  <a:pt x="1944396" y="3502976"/>
                </a:lnTo>
                <a:lnTo>
                  <a:pt x="1891382" y="3509211"/>
                </a:lnTo>
                <a:lnTo>
                  <a:pt x="1838366" y="3517009"/>
                </a:lnTo>
                <a:lnTo>
                  <a:pt x="1785350" y="3523245"/>
                </a:lnTo>
                <a:lnTo>
                  <a:pt x="1732336" y="3527923"/>
                </a:lnTo>
                <a:lnTo>
                  <a:pt x="1682442" y="3526365"/>
                </a:lnTo>
                <a:lnTo>
                  <a:pt x="1634105" y="3520128"/>
                </a:lnTo>
                <a:lnTo>
                  <a:pt x="1587326" y="3506094"/>
                </a:lnTo>
                <a:lnTo>
                  <a:pt x="1548345" y="3485823"/>
                </a:lnTo>
                <a:lnTo>
                  <a:pt x="1510922" y="3459315"/>
                </a:lnTo>
                <a:lnTo>
                  <a:pt x="1478179" y="3428131"/>
                </a:lnTo>
                <a:lnTo>
                  <a:pt x="1445433" y="3392268"/>
                </a:lnTo>
                <a:lnTo>
                  <a:pt x="1415807" y="3354846"/>
                </a:lnTo>
                <a:lnTo>
                  <a:pt x="1386182" y="3315864"/>
                </a:lnTo>
                <a:lnTo>
                  <a:pt x="1356556" y="3276884"/>
                </a:lnTo>
                <a:lnTo>
                  <a:pt x="1326930" y="3239461"/>
                </a:lnTo>
                <a:lnTo>
                  <a:pt x="1295744" y="3203599"/>
                </a:lnTo>
                <a:lnTo>
                  <a:pt x="1259881" y="3172413"/>
                </a:lnTo>
                <a:lnTo>
                  <a:pt x="1225577" y="3144346"/>
                </a:lnTo>
                <a:lnTo>
                  <a:pt x="1186596" y="3122518"/>
                </a:lnTo>
                <a:lnTo>
                  <a:pt x="1144496" y="3103806"/>
                </a:lnTo>
                <a:lnTo>
                  <a:pt x="1099278" y="3088214"/>
                </a:lnTo>
                <a:lnTo>
                  <a:pt x="1052499" y="3074180"/>
                </a:lnTo>
                <a:lnTo>
                  <a:pt x="1005723" y="3061706"/>
                </a:lnTo>
                <a:lnTo>
                  <a:pt x="957386" y="3049231"/>
                </a:lnTo>
                <a:lnTo>
                  <a:pt x="912167" y="3035198"/>
                </a:lnTo>
                <a:lnTo>
                  <a:pt x="866948" y="3019606"/>
                </a:lnTo>
                <a:lnTo>
                  <a:pt x="824850" y="3000894"/>
                </a:lnTo>
                <a:lnTo>
                  <a:pt x="787426" y="2977505"/>
                </a:lnTo>
                <a:lnTo>
                  <a:pt x="753122" y="2949439"/>
                </a:lnTo>
                <a:lnTo>
                  <a:pt x="725057" y="2915136"/>
                </a:lnTo>
                <a:lnTo>
                  <a:pt x="701668" y="2877713"/>
                </a:lnTo>
                <a:lnTo>
                  <a:pt x="682956" y="2835613"/>
                </a:lnTo>
                <a:lnTo>
                  <a:pt x="667364" y="2790396"/>
                </a:lnTo>
                <a:lnTo>
                  <a:pt x="653331" y="2745177"/>
                </a:lnTo>
                <a:lnTo>
                  <a:pt x="640857" y="2696840"/>
                </a:lnTo>
                <a:lnTo>
                  <a:pt x="628382" y="2650063"/>
                </a:lnTo>
                <a:lnTo>
                  <a:pt x="614349" y="2603285"/>
                </a:lnTo>
                <a:lnTo>
                  <a:pt x="598756" y="2558065"/>
                </a:lnTo>
                <a:lnTo>
                  <a:pt x="580044" y="2515965"/>
                </a:lnTo>
                <a:lnTo>
                  <a:pt x="558214" y="2476984"/>
                </a:lnTo>
                <a:lnTo>
                  <a:pt x="530150" y="2442681"/>
                </a:lnTo>
                <a:lnTo>
                  <a:pt x="498963" y="2406817"/>
                </a:lnTo>
                <a:lnTo>
                  <a:pt x="463101" y="2375633"/>
                </a:lnTo>
                <a:lnTo>
                  <a:pt x="424118" y="2346007"/>
                </a:lnTo>
                <a:lnTo>
                  <a:pt x="385138" y="2316382"/>
                </a:lnTo>
                <a:lnTo>
                  <a:pt x="346157" y="2286756"/>
                </a:lnTo>
                <a:lnTo>
                  <a:pt x="308733" y="2257129"/>
                </a:lnTo>
                <a:lnTo>
                  <a:pt x="272871" y="2224386"/>
                </a:lnTo>
                <a:lnTo>
                  <a:pt x="241686" y="2191641"/>
                </a:lnTo>
                <a:lnTo>
                  <a:pt x="215179" y="2154219"/>
                </a:lnTo>
                <a:lnTo>
                  <a:pt x="194909" y="2115238"/>
                </a:lnTo>
                <a:lnTo>
                  <a:pt x="180876" y="2068461"/>
                </a:lnTo>
                <a:lnTo>
                  <a:pt x="174638" y="2020123"/>
                </a:lnTo>
                <a:lnTo>
                  <a:pt x="173078" y="1970225"/>
                </a:lnTo>
                <a:lnTo>
                  <a:pt x="177756" y="1917211"/>
                </a:lnTo>
                <a:lnTo>
                  <a:pt x="183993" y="1864197"/>
                </a:lnTo>
                <a:lnTo>
                  <a:pt x="191789" y="1811182"/>
                </a:lnTo>
                <a:lnTo>
                  <a:pt x="198027" y="1758167"/>
                </a:lnTo>
                <a:lnTo>
                  <a:pt x="201146" y="1705153"/>
                </a:lnTo>
                <a:lnTo>
                  <a:pt x="201146" y="1653697"/>
                </a:lnTo>
                <a:lnTo>
                  <a:pt x="194909" y="1605362"/>
                </a:lnTo>
                <a:lnTo>
                  <a:pt x="182434" y="1557024"/>
                </a:lnTo>
                <a:lnTo>
                  <a:pt x="163723" y="1511804"/>
                </a:lnTo>
                <a:lnTo>
                  <a:pt x="140335" y="1465027"/>
                </a:lnTo>
                <a:lnTo>
                  <a:pt x="113826" y="1418251"/>
                </a:lnTo>
                <a:lnTo>
                  <a:pt x="85761" y="1371472"/>
                </a:lnTo>
                <a:lnTo>
                  <a:pt x="59253" y="1326252"/>
                </a:lnTo>
                <a:lnTo>
                  <a:pt x="35863" y="1277917"/>
                </a:lnTo>
                <a:lnTo>
                  <a:pt x="17153" y="1231139"/>
                </a:lnTo>
                <a:lnTo>
                  <a:pt x="4679" y="1182801"/>
                </a:lnTo>
                <a:lnTo>
                  <a:pt x="0" y="1132905"/>
                </a:lnTo>
                <a:lnTo>
                  <a:pt x="4679" y="1083010"/>
                </a:lnTo>
                <a:lnTo>
                  <a:pt x="17153" y="1034673"/>
                </a:lnTo>
                <a:lnTo>
                  <a:pt x="35863" y="987895"/>
                </a:lnTo>
                <a:lnTo>
                  <a:pt x="59253" y="939559"/>
                </a:lnTo>
                <a:lnTo>
                  <a:pt x="85761" y="894339"/>
                </a:lnTo>
                <a:lnTo>
                  <a:pt x="113826" y="847563"/>
                </a:lnTo>
                <a:lnTo>
                  <a:pt x="140335" y="800784"/>
                </a:lnTo>
                <a:lnTo>
                  <a:pt x="163723" y="754007"/>
                </a:lnTo>
                <a:lnTo>
                  <a:pt x="182434" y="708787"/>
                </a:lnTo>
                <a:lnTo>
                  <a:pt x="194909" y="660451"/>
                </a:lnTo>
                <a:lnTo>
                  <a:pt x="201146" y="612115"/>
                </a:lnTo>
                <a:lnTo>
                  <a:pt x="201146" y="560659"/>
                </a:lnTo>
                <a:lnTo>
                  <a:pt x="198027" y="507644"/>
                </a:lnTo>
                <a:lnTo>
                  <a:pt x="191789" y="454630"/>
                </a:lnTo>
                <a:lnTo>
                  <a:pt x="183993" y="401614"/>
                </a:lnTo>
                <a:lnTo>
                  <a:pt x="177756" y="348600"/>
                </a:lnTo>
                <a:lnTo>
                  <a:pt x="173078" y="295586"/>
                </a:lnTo>
                <a:lnTo>
                  <a:pt x="174638" y="245689"/>
                </a:lnTo>
                <a:lnTo>
                  <a:pt x="180876" y="197353"/>
                </a:lnTo>
                <a:lnTo>
                  <a:pt x="194909" y="150574"/>
                </a:lnTo>
                <a:lnTo>
                  <a:pt x="215179" y="111594"/>
                </a:lnTo>
                <a:lnTo>
                  <a:pt x="241686" y="74171"/>
                </a:lnTo>
                <a:lnTo>
                  <a:pt x="272871" y="41427"/>
                </a:lnTo>
                <a:lnTo>
                  <a:pt x="308733" y="868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46" name="Freeform: Shape 45">
            <a:extLst>
              <a:ext uri="{FF2B5EF4-FFF2-40B4-BE49-F238E27FC236}">
                <a16:creationId xmlns:a16="http://schemas.microsoft.com/office/drawing/2014/main" id="{C336FE1A-0BAD-4B17-A0E2-47F328026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5116" y="0"/>
            <a:ext cx="4116885" cy="3585722"/>
          </a:xfrm>
          <a:custGeom>
            <a:avLst/>
            <a:gdLst>
              <a:gd name="connsiteX0" fmla="*/ 371204 w 4116885"/>
              <a:gd name="connsiteY0" fmla="*/ 0 h 3585722"/>
              <a:gd name="connsiteX1" fmla="*/ 4116885 w 4116885"/>
              <a:gd name="connsiteY1" fmla="*/ 0 h 3585722"/>
              <a:gd name="connsiteX2" fmla="*/ 4116885 w 4116885"/>
              <a:gd name="connsiteY2" fmla="*/ 2920084 h 3585722"/>
              <a:gd name="connsiteX3" fmla="*/ 4083518 w 4116885"/>
              <a:gd name="connsiteY3" fmla="*/ 2934914 h 3585722"/>
              <a:gd name="connsiteX4" fmla="*/ 4040331 w 4116885"/>
              <a:gd name="connsiteY4" fmla="*/ 2949806 h 3585722"/>
              <a:gd name="connsiteX5" fmla="*/ 3997143 w 4116885"/>
              <a:gd name="connsiteY5" fmla="*/ 2963209 h 3585722"/>
              <a:gd name="connsiteX6" fmla="*/ 3950976 w 4116885"/>
              <a:gd name="connsiteY6" fmla="*/ 2975125 h 3585722"/>
              <a:gd name="connsiteX7" fmla="*/ 3906298 w 4116885"/>
              <a:gd name="connsiteY7" fmla="*/ 2987039 h 3585722"/>
              <a:gd name="connsiteX8" fmla="*/ 3861622 w 4116885"/>
              <a:gd name="connsiteY8" fmla="*/ 3000442 h 3585722"/>
              <a:gd name="connsiteX9" fmla="*/ 3818433 w 4116885"/>
              <a:gd name="connsiteY9" fmla="*/ 3015336 h 3585722"/>
              <a:gd name="connsiteX10" fmla="*/ 3778225 w 4116885"/>
              <a:gd name="connsiteY10" fmla="*/ 3033207 h 3585722"/>
              <a:gd name="connsiteX11" fmla="*/ 3740994 w 4116885"/>
              <a:gd name="connsiteY11" fmla="*/ 3054056 h 3585722"/>
              <a:gd name="connsiteX12" fmla="*/ 3708230 w 4116885"/>
              <a:gd name="connsiteY12" fmla="*/ 3080861 h 3585722"/>
              <a:gd name="connsiteX13" fmla="*/ 3673977 w 4116885"/>
              <a:gd name="connsiteY13" fmla="*/ 3110649 h 3585722"/>
              <a:gd name="connsiteX14" fmla="*/ 3644190 w 4116885"/>
              <a:gd name="connsiteY14" fmla="*/ 3144902 h 3585722"/>
              <a:gd name="connsiteX15" fmla="*/ 3615895 w 4116885"/>
              <a:gd name="connsiteY15" fmla="*/ 3180643 h 3585722"/>
              <a:gd name="connsiteX16" fmla="*/ 3587600 w 4116885"/>
              <a:gd name="connsiteY16" fmla="*/ 3217874 h 3585722"/>
              <a:gd name="connsiteX17" fmla="*/ 3559305 w 4116885"/>
              <a:gd name="connsiteY17" fmla="*/ 3255107 h 3585722"/>
              <a:gd name="connsiteX18" fmla="*/ 3531009 w 4116885"/>
              <a:gd name="connsiteY18" fmla="*/ 3290849 h 3585722"/>
              <a:gd name="connsiteX19" fmla="*/ 3499734 w 4116885"/>
              <a:gd name="connsiteY19" fmla="*/ 3325101 h 3585722"/>
              <a:gd name="connsiteX20" fmla="*/ 3468459 w 4116885"/>
              <a:gd name="connsiteY20" fmla="*/ 3354887 h 3585722"/>
              <a:gd name="connsiteX21" fmla="*/ 3432719 w 4116885"/>
              <a:gd name="connsiteY21" fmla="*/ 3380204 h 3585722"/>
              <a:gd name="connsiteX22" fmla="*/ 3395487 w 4116885"/>
              <a:gd name="connsiteY22" fmla="*/ 3399565 h 3585722"/>
              <a:gd name="connsiteX23" fmla="*/ 3350809 w 4116885"/>
              <a:gd name="connsiteY23" fmla="*/ 3412968 h 3585722"/>
              <a:gd name="connsiteX24" fmla="*/ 3304642 w 4116885"/>
              <a:gd name="connsiteY24" fmla="*/ 3418925 h 3585722"/>
              <a:gd name="connsiteX25" fmla="*/ 3256988 w 4116885"/>
              <a:gd name="connsiteY25" fmla="*/ 3420415 h 3585722"/>
              <a:gd name="connsiteX26" fmla="*/ 3206353 w 4116885"/>
              <a:gd name="connsiteY26" fmla="*/ 3415946 h 3585722"/>
              <a:gd name="connsiteX27" fmla="*/ 3155719 w 4116885"/>
              <a:gd name="connsiteY27" fmla="*/ 3409991 h 3585722"/>
              <a:gd name="connsiteX28" fmla="*/ 3105083 w 4116885"/>
              <a:gd name="connsiteY28" fmla="*/ 3402543 h 3585722"/>
              <a:gd name="connsiteX29" fmla="*/ 3054450 w 4116885"/>
              <a:gd name="connsiteY29" fmla="*/ 3396587 h 3585722"/>
              <a:gd name="connsiteX30" fmla="*/ 3003814 w 4116885"/>
              <a:gd name="connsiteY30" fmla="*/ 3393607 h 3585722"/>
              <a:gd name="connsiteX31" fmla="*/ 2954669 w 4116885"/>
              <a:gd name="connsiteY31" fmla="*/ 3393607 h 3585722"/>
              <a:gd name="connsiteX32" fmla="*/ 2908503 w 4116885"/>
              <a:gd name="connsiteY32" fmla="*/ 3399565 h 3585722"/>
              <a:gd name="connsiteX33" fmla="*/ 2860847 w 4116885"/>
              <a:gd name="connsiteY33" fmla="*/ 3411479 h 3585722"/>
              <a:gd name="connsiteX34" fmla="*/ 2817659 w 4116885"/>
              <a:gd name="connsiteY34" fmla="*/ 3429350 h 3585722"/>
              <a:gd name="connsiteX35" fmla="*/ 2772981 w 4116885"/>
              <a:gd name="connsiteY35" fmla="*/ 3453178 h 3585722"/>
              <a:gd name="connsiteX36" fmla="*/ 2728305 w 4116885"/>
              <a:gd name="connsiteY36" fmla="*/ 3477008 h 3585722"/>
              <a:gd name="connsiteX37" fmla="*/ 2683627 w 4116885"/>
              <a:gd name="connsiteY37" fmla="*/ 3503814 h 3585722"/>
              <a:gd name="connsiteX38" fmla="*/ 2640437 w 4116885"/>
              <a:gd name="connsiteY38" fmla="*/ 3529131 h 3585722"/>
              <a:gd name="connsiteX39" fmla="*/ 2594272 w 4116885"/>
              <a:gd name="connsiteY39" fmla="*/ 3551469 h 3585722"/>
              <a:gd name="connsiteX40" fmla="*/ 2549594 w 4116885"/>
              <a:gd name="connsiteY40" fmla="*/ 3569341 h 3585722"/>
              <a:gd name="connsiteX41" fmla="*/ 2503426 w 4116885"/>
              <a:gd name="connsiteY41" fmla="*/ 3581255 h 3585722"/>
              <a:gd name="connsiteX42" fmla="*/ 2455772 w 4116885"/>
              <a:gd name="connsiteY42" fmla="*/ 3585722 h 3585722"/>
              <a:gd name="connsiteX43" fmla="*/ 2408116 w 4116885"/>
              <a:gd name="connsiteY43" fmla="*/ 3581255 h 3585722"/>
              <a:gd name="connsiteX44" fmla="*/ 2361949 w 4116885"/>
              <a:gd name="connsiteY44" fmla="*/ 3569341 h 3585722"/>
              <a:gd name="connsiteX45" fmla="*/ 2317272 w 4116885"/>
              <a:gd name="connsiteY45" fmla="*/ 3551469 h 3585722"/>
              <a:gd name="connsiteX46" fmla="*/ 2271105 w 4116885"/>
              <a:gd name="connsiteY46" fmla="*/ 3529131 h 3585722"/>
              <a:gd name="connsiteX47" fmla="*/ 2227917 w 4116885"/>
              <a:gd name="connsiteY47" fmla="*/ 3503814 h 3585722"/>
              <a:gd name="connsiteX48" fmla="*/ 2183239 w 4116885"/>
              <a:gd name="connsiteY48" fmla="*/ 3477008 h 3585722"/>
              <a:gd name="connsiteX49" fmla="*/ 2138561 w 4116885"/>
              <a:gd name="connsiteY49" fmla="*/ 3453178 h 3585722"/>
              <a:gd name="connsiteX50" fmla="*/ 2093885 w 4116885"/>
              <a:gd name="connsiteY50" fmla="*/ 3429350 h 3585722"/>
              <a:gd name="connsiteX51" fmla="*/ 2049208 w 4116885"/>
              <a:gd name="connsiteY51" fmla="*/ 3411479 h 3585722"/>
              <a:gd name="connsiteX52" fmla="*/ 2003041 w 4116885"/>
              <a:gd name="connsiteY52" fmla="*/ 3399565 h 3585722"/>
              <a:gd name="connsiteX53" fmla="*/ 1956874 w 4116885"/>
              <a:gd name="connsiteY53" fmla="*/ 3393607 h 3585722"/>
              <a:gd name="connsiteX54" fmla="*/ 1907728 w 4116885"/>
              <a:gd name="connsiteY54" fmla="*/ 3393607 h 3585722"/>
              <a:gd name="connsiteX55" fmla="*/ 1857094 w 4116885"/>
              <a:gd name="connsiteY55" fmla="*/ 3396587 h 3585722"/>
              <a:gd name="connsiteX56" fmla="*/ 1806460 w 4116885"/>
              <a:gd name="connsiteY56" fmla="*/ 3402543 h 3585722"/>
              <a:gd name="connsiteX57" fmla="*/ 1755825 w 4116885"/>
              <a:gd name="connsiteY57" fmla="*/ 3409991 h 3585722"/>
              <a:gd name="connsiteX58" fmla="*/ 1705189 w 4116885"/>
              <a:gd name="connsiteY58" fmla="*/ 3415946 h 3585722"/>
              <a:gd name="connsiteX59" fmla="*/ 1654555 w 4116885"/>
              <a:gd name="connsiteY59" fmla="*/ 3420415 h 3585722"/>
              <a:gd name="connsiteX60" fmla="*/ 1606901 w 4116885"/>
              <a:gd name="connsiteY60" fmla="*/ 3418925 h 3585722"/>
              <a:gd name="connsiteX61" fmla="*/ 1560733 w 4116885"/>
              <a:gd name="connsiteY61" fmla="*/ 3412968 h 3585722"/>
              <a:gd name="connsiteX62" fmla="*/ 1516055 w 4116885"/>
              <a:gd name="connsiteY62" fmla="*/ 3399565 h 3585722"/>
              <a:gd name="connsiteX63" fmla="*/ 1478825 w 4116885"/>
              <a:gd name="connsiteY63" fmla="*/ 3380204 h 3585722"/>
              <a:gd name="connsiteX64" fmla="*/ 1443081 w 4116885"/>
              <a:gd name="connsiteY64" fmla="*/ 3354887 h 3585722"/>
              <a:gd name="connsiteX65" fmla="*/ 1411808 w 4116885"/>
              <a:gd name="connsiteY65" fmla="*/ 3325101 h 3585722"/>
              <a:gd name="connsiteX66" fmla="*/ 1380533 w 4116885"/>
              <a:gd name="connsiteY66" fmla="*/ 3290849 h 3585722"/>
              <a:gd name="connsiteX67" fmla="*/ 1352239 w 4116885"/>
              <a:gd name="connsiteY67" fmla="*/ 3255107 h 3585722"/>
              <a:gd name="connsiteX68" fmla="*/ 1323942 w 4116885"/>
              <a:gd name="connsiteY68" fmla="*/ 3217874 h 3585722"/>
              <a:gd name="connsiteX69" fmla="*/ 1295647 w 4116885"/>
              <a:gd name="connsiteY69" fmla="*/ 3180643 h 3585722"/>
              <a:gd name="connsiteX70" fmla="*/ 1267352 w 4116885"/>
              <a:gd name="connsiteY70" fmla="*/ 3144902 h 3585722"/>
              <a:gd name="connsiteX71" fmla="*/ 1237566 w 4116885"/>
              <a:gd name="connsiteY71" fmla="*/ 3110649 h 3585722"/>
              <a:gd name="connsiteX72" fmla="*/ 1203314 w 4116885"/>
              <a:gd name="connsiteY72" fmla="*/ 3080861 h 3585722"/>
              <a:gd name="connsiteX73" fmla="*/ 1170550 w 4116885"/>
              <a:gd name="connsiteY73" fmla="*/ 3054056 h 3585722"/>
              <a:gd name="connsiteX74" fmla="*/ 1133319 w 4116885"/>
              <a:gd name="connsiteY74" fmla="*/ 3033207 h 3585722"/>
              <a:gd name="connsiteX75" fmla="*/ 1093109 w 4116885"/>
              <a:gd name="connsiteY75" fmla="*/ 3015336 h 3585722"/>
              <a:gd name="connsiteX76" fmla="*/ 1049921 w 4116885"/>
              <a:gd name="connsiteY76" fmla="*/ 3000442 h 3585722"/>
              <a:gd name="connsiteX77" fmla="*/ 1005242 w 4116885"/>
              <a:gd name="connsiteY77" fmla="*/ 2987039 h 3585722"/>
              <a:gd name="connsiteX78" fmla="*/ 960566 w 4116885"/>
              <a:gd name="connsiteY78" fmla="*/ 2975125 h 3585722"/>
              <a:gd name="connsiteX79" fmla="*/ 914400 w 4116885"/>
              <a:gd name="connsiteY79" fmla="*/ 2963209 h 3585722"/>
              <a:gd name="connsiteX80" fmla="*/ 871211 w 4116885"/>
              <a:gd name="connsiteY80" fmla="*/ 2949806 h 3585722"/>
              <a:gd name="connsiteX81" fmla="*/ 828022 w 4116885"/>
              <a:gd name="connsiteY81" fmla="*/ 2934914 h 3585722"/>
              <a:gd name="connsiteX82" fmla="*/ 787813 w 4116885"/>
              <a:gd name="connsiteY82" fmla="*/ 2917043 h 3585722"/>
              <a:gd name="connsiteX83" fmla="*/ 752072 w 4116885"/>
              <a:gd name="connsiteY83" fmla="*/ 2894704 h 3585722"/>
              <a:gd name="connsiteX84" fmla="*/ 719306 w 4116885"/>
              <a:gd name="connsiteY84" fmla="*/ 2867898 h 3585722"/>
              <a:gd name="connsiteX85" fmla="*/ 692502 w 4116885"/>
              <a:gd name="connsiteY85" fmla="*/ 2835134 h 3585722"/>
              <a:gd name="connsiteX86" fmla="*/ 670163 w 4116885"/>
              <a:gd name="connsiteY86" fmla="*/ 2799391 h 3585722"/>
              <a:gd name="connsiteX87" fmla="*/ 652291 w 4116885"/>
              <a:gd name="connsiteY87" fmla="*/ 2759180 h 3585722"/>
              <a:gd name="connsiteX88" fmla="*/ 637399 w 4116885"/>
              <a:gd name="connsiteY88" fmla="*/ 2715993 h 3585722"/>
              <a:gd name="connsiteX89" fmla="*/ 623997 w 4116885"/>
              <a:gd name="connsiteY89" fmla="*/ 2672804 h 3585722"/>
              <a:gd name="connsiteX90" fmla="*/ 612083 w 4116885"/>
              <a:gd name="connsiteY90" fmla="*/ 2626638 h 3585722"/>
              <a:gd name="connsiteX91" fmla="*/ 600169 w 4116885"/>
              <a:gd name="connsiteY91" fmla="*/ 2581960 h 3585722"/>
              <a:gd name="connsiteX92" fmla="*/ 586764 w 4116885"/>
              <a:gd name="connsiteY92" fmla="*/ 2537281 h 3585722"/>
              <a:gd name="connsiteX93" fmla="*/ 571872 w 4116885"/>
              <a:gd name="connsiteY93" fmla="*/ 2494092 h 3585722"/>
              <a:gd name="connsiteX94" fmla="*/ 554000 w 4116885"/>
              <a:gd name="connsiteY94" fmla="*/ 2453882 h 3585722"/>
              <a:gd name="connsiteX95" fmla="*/ 533152 w 4116885"/>
              <a:gd name="connsiteY95" fmla="*/ 2416651 h 3585722"/>
              <a:gd name="connsiteX96" fmla="*/ 506346 w 4116885"/>
              <a:gd name="connsiteY96" fmla="*/ 2383887 h 3585722"/>
              <a:gd name="connsiteX97" fmla="*/ 476561 w 4116885"/>
              <a:gd name="connsiteY97" fmla="*/ 2349633 h 3585722"/>
              <a:gd name="connsiteX98" fmla="*/ 442308 w 4116885"/>
              <a:gd name="connsiteY98" fmla="*/ 2319849 h 3585722"/>
              <a:gd name="connsiteX99" fmla="*/ 405075 w 4116885"/>
              <a:gd name="connsiteY99" fmla="*/ 2291554 h 3585722"/>
              <a:gd name="connsiteX100" fmla="*/ 367844 w 4116885"/>
              <a:gd name="connsiteY100" fmla="*/ 2263257 h 3585722"/>
              <a:gd name="connsiteX101" fmla="*/ 330615 w 4116885"/>
              <a:gd name="connsiteY101" fmla="*/ 2234962 h 3585722"/>
              <a:gd name="connsiteX102" fmla="*/ 294872 w 4116885"/>
              <a:gd name="connsiteY102" fmla="*/ 2206664 h 3585722"/>
              <a:gd name="connsiteX103" fmla="*/ 260619 w 4116885"/>
              <a:gd name="connsiteY103" fmla="*/ 2175390 h 3585722"/>
              <a:gd name="connsiteX104" fmla="*/ 230835 w 4116885"/>
              <a:gd name="connsiteY104" fmla="*/ 2144116 h 3585722"/>
              <a:gd name="connsiteX105" fmla="*/ 205519 w 4116885"/>
              <a:gd name="connsiteY105" fmla="*/ 2108372 h 3585722"/>
              <a:gd name="connsiteX106" fmla="*/ 186158 w 4116885"/>
              <a:gd name="connsiteY106" fmla="*/ 2071141 h 3585722"/>
              <a:gd name="connsiteX107" fmla="*/ 172755 w 4116885"/>
              <a:gd name="connsiteY107" fmla="*/ 2026465 h 3585722"/>
              <a:gd name="connsiteX108" fmla="*/ 166797 w 4116885"/>
              <a:gd name="connsiteY108" fmla="*/ 1980297 h 3585722"/>
              <a:gd name="connsiteX109" fmla="*/ 165306 w 4116885"/>
              <a:gd name="connsiteY109" fmla="*/ 1932640 h 3585722"/>
              <a:gd name="connsiteX110" fmla="*/ 169775 w 4116885"/>
              <a:gd name="connsiteY110" fmla="*/ 1882006 h 3585722"/>
              <a:gd name="connsiteX111" fmla="*/ 175733 w 4116885"/>
              <a:gd name="connsiteY111" fmla="*/ 1831370 h 3585722"/>
              <a:gd name="connsiteX112" fmla="*/ 183178 w 4116885"/>
              <a:gd name="connsiteY112" fmla="*/ 1780735 h 3585722"/>
              <a:gd name="connsiteX113" fmla="*/ 189136 w 4116885"/>
              <a:gd name="connsiteY113" fmla="*/ 1730101 h 3585722"/>
              <a:gd name="connsiteX114" fmla="*/ 192116 w 4116885"/>
              <a:gd name="connsiteY114" fmla="*/ 1679466 h 3585722"/>
              <a:gd name="connsiteX115" fmla="*/ 192116 w 4116885"/>
              <a:gd name="connsiteY115" fmla="*/ 1630319 h 3585722"/>
              <a:gd name="connsiteX116" fmla="*/ 186158 w 4116885"/>
              <a:gd name="connsiteY116" fmla="*/ 1584152 h 3585722"/>
              <a:gd name="connsiteX117" fmla="*/ 174244 w 4116885"/>
              <a:gd name="connsiteY117" fmla="*/ 1537986 h 3585722"/>
              <a:gd name="connsiteX118" fmla="*/ 156372 w 4116885"/>
              <a:gd name="connsiteY118" fmla="*/ 1494795 h 3585722"/>
              <a:gd name="connsiteX119" fmla="*/ 134033 w 4116885"/>
              <a:gd name="connsiteY119" fmla="*/ 1450119 h 3585722"/>
              <a:gd name="connsiteX120" fmla="*/ 108716 w 4116885"/>
              <a:gd name="connsiteY120" fmla="*/ 1405442 h 3585722"/>
              <a:gd name="connsiteX121" fmla="*/ 81910 w 4116885"/>
              <a:gd name="connsiteY121" fmla="*/ 1360762 h 3585722"/>
              <a:gd name="connsiteX122" fmla="*/ 56594 w 4116885"/>
              <a:gd name="connsiteY122" fmla="*/ 1317574 h 3585722"/>
              <a:gd name="connsiteX123" fmla="*/ 34253 w 4116885"/>
              <a:gd name="connsiteY123" fmla="*/ 1271407 h 3585722"/>
              <a:gd name="connsiteX124" fmla="*/ 16383 w 4116885"/>
              <a:gd name="connsiteY124" fmla="*/ 1226729 h 3585722"/>
              <a:gd name="connsiteX125" fmla="*/ 4469 w 4116885"/>
              <a:gd name="connsiteY125" fmla="*/ 1180561 h 3585722"/>
              <a:gd name="connsiteX126" fmla="*/ 0 w 4116885"/>
              <a:gd name="connsiteY126" fmla="*/ 1132905 h 3585722"/>
              <a:gd name="connsiteX127" fmla="*/ 4469 w 4116885"/>
              <a:gd name="connsiteY127" fmla="*/ 1085249 h 3585722"/>
              <a:gd name="connsiteX128" fmla="*/ 16383 w 4116885"/>
              <a:gd name="connsiteY128" fmla="*/ 1039083 h 3585722"/>
              <a:gd name="connsiteX129" fmla="*/ 34253 w 4116885"/>
              <a:gd name="connsiteY129" fmla="*/ 994403 h 3585722"/>
              <a:gd name="connsiteX130" fmla="*/ 56594 w 4116885"/>
              <a:gd name="connsiteY130" fmla="*/ 948238 h 3585722"/>
              <a:gd name="connsiteX131" fmla="*/ 81910 w 4116885"/>
              <a:gd name="connsiteY131" fmla="*/ 905048 h 3585722"/>
              <a:gd name="connsiteX132" fmla="*/ 108716 w 4116885"/>
              <a:gd name="connsiteY132" fmla="*/ 860370 h 3585722"/>
              <a:gd name="connsiteX133" fmla="*/ 134033 w 4116885"/>
              <a:gd name="connsiteY133" fmla="*/ 815693 h 3585722"/>
              <a:gd name="connsiteX134" fmla="*/ 156372 w 4116885"/>
              <a:gd name="connsiteY134" fmla="*/ 771015 h 3585722"/>
              <a:gd name="connsiteX135" fmla="*/ 174244 w 4116885"/>
              <a:gd name="connsiteY135" fmla="*/ 727825 h 3585722"/>
              <a:gd name="connsiteX136" fmla="*/ 186158 w 4116885"/>
              <a:gd name="connsiteY136" fmla="*/ 681658 h 3585722"/>
              <a:gd name="connsiteX137" fmla="*/ 192116 w 4116885"/>
              <a:gd name="connsiteY137" fmla="*/ 635491 h 3585722"/>
              <a:gd name="connsiteX138" fmla="*/ 192116 w 4116885"/>
              <a:gd name="connsiteY138" fmla="*/ 586346 h 3585722"/>
              <a:gd name="connsiteX139" fmla="*/ 189136 w 4116885"/>
              <a:gd name="connsiteY139" fmla="*/ 535711 h 3585722"/>
              <a:gd name="connsiteX140" fmla="*/ 183178 w 4116885"/>
              <a:gd name="connsiteY140" fmla="*/ 485075 h 3585722"/>
              <a:gd name="connsiteX141" fmla="*/ 175733 w 4116885"/>
              <a:gd name="connsiteY141" fmla="*/ 434440 h 3585722"/>
              <a:gd name="connsiteX142" fmla="*/ 169775 w 4116885"/>
              <a:gd name="connsiteY142" fmla="*/ 383806 h 3585722"/>
              <a:gd name="connsiteX143" fmla="*/ 165306 w 4116885"/>
              <a:gd name="connsiteY143" fmla="*/ 333172 h 3585722"/>
              <a:gd name="connsiteX144" fmla="*/ 166797 w 4116885"/>
              <a:gd name="connsiteY144" fmla="*/ 285515 h 3585722"/>
              <a:gd name="connsiteX145" fmla="*/ 172755 w 4116885"/>
              <a:gd name="connsiteY145" fmla="*/ 239348 h 3585722"/>
              <a:gd name="connsiteX146" fmla="*/ 186158 w 4116885"/>
              <a:gd name="connsiteY146" fmla="*/ 194669 h 3585722"/>
              <a:gd name="connsiteX147" fmla="*/ 205519 w 4116885"/>
              <a:gd name="connsiteY147" fmla="*/ 157438 h 3585722"/>
              <a:gd name="connsiteX148" fmla="*/ 230835 w 4116885"/>
              <a:gd name="connsiteY148" fmla="*/ 121696 h 3585722"/>
              <a:gd name="connsiteX149" fmla="*/ 260619 w 4116885"/>
              <a:gd name="connsiteY149" fmla="*/ 90421 h 3585722"/>
              <a:gd name="connsiteX150" fmla="*/ 294872 w 4116885"/>
              <a:gd name="connsiteY150" fmla="*/ 59147 h 3585722"/>
              <a:gd name="connsiteX151" fmla="*/ 330615 w 4116885"/>
              <a:gd name="connsiteY151" fmla="*/ 30850 h 3585722"/>
              <a:gd name="connsiteX152" fmla="*/ 367844 w 4116885"/>
              <a:gd name="connsiteY152" fmla="*/ 2553 h 358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4116885" h="3585722">
                <a:moveTo>
                  <a:pt x="371204" y="0"/>
                </a:moveTo>
                <a:lnTo>
                  <a:pt x="4116885" y="0"/>
                </a:lnTo>
                <a:lnTo>
                  <a:pt x="4116885" y="2920084"/>
                </a:lnTo>
                <a:lnTo>
                  <a:pt x="4083518" y="2934914"/>
                </a:lnTo>
                <a:lnTo>
                  <a:pt x="4040331" y="2949806"/>
                </a:lnTo>
                <a:lnTo>
                  <a:pt x="3997143" y="2963209"/>
                </a:lnTo>
                <a:lnTo>
                  <a:pt x="3950976" y="2975125"/>
                </a:lnTo>
                <a:lnTo>
                  <a:pt x="3906298" y="2987039"/>
                </a:lnTo>
                <a:lnTo>
                  <a:pt x="3861622" y="3000442"/>
                </a:lnTo>
                <a:lnTo>
                  <a:pt x="3818433" y="3015336"/>
                </a:lnTo>
                <a:lnTo>
                  <a:pt x="3778225" y="3033207"/>
                </a:lnTo>
                <a:lnTo>
                  <a:pt x="3740994" y="3054056"/>
                </a:lnTo>
                <a:lnTo>
                  <a:pt x="3708230" y="3080861"/>
                </a:lnTo>
                <a:lnTo>
                  <a:pt x="3673977" y="3110649"/>
                </a:lnTo>
                <a:lnTo>
                  <a:pt x="3644190" y="3144902"/>
                </a:lnTo>
                <a:lnTo>
                  <a:pt x="3615895" y="3180643"/>
                </a:lnTo>
                <a:lnTo>
                  <a:pt x="3587600" y="3217874"/>
                </a:lnTo>
                <a:lnTo>
                  <a:pt x="3559305" y="3255107"/>
                </a:lnTo>
                <a:lnTo>
                  <a:pt x="3531009" y="3290849"/>
                </a:lnTo>
                <a:lnTo>
                  <a:pt x="3499734" y="3325101"/>
                </a:lnTo>
                <a:lnTo>
                  <a:pt x="3468459" y="3354887"/>
                </a:lnTo>
                <a:lnTo>
                  <a:pt x="3432719" y="3380204"/>
                </a:lnTo>
                <a:lnTo>
                  <a:pt x="3395487" y="3399565"/>
                </a:lnTo>
                <a:lnTo>
                  <a:pt x="3350809" y="3412968"/>
                </a:lnTo>
                <a:lnTo>
                  <a:pt x="3304642" y="3418925"/>
                </a:lnTo>
                <a:lnTo>
                  <a:pt x="3256988" y="3420415"/>
                </a:lnTo>
                <a:lnTo>
                  <a:pt x="3206353" y="3415946"/>
                </a:lnTo>
                <a:lnTo>
                  <a:pt x="3155719" y="3409991"/>
                </a:lnTo>
                <a:lnTo>
                  <a:pt x="3105083" y="3402543"/>
                </a:lnTo>
                <a:lnTo>
                  <a:pt x="3054450" y="3396587"/>
                </a:lnTo>
                <a:lnTo>
                  <a:pt x="3003814" y="3393607"/>
                </a:lnTo>
                <a:lnTo>
                  <a:pt x="2954669" y="3393607"/>
                </a:lnTo>
                <a:lnTo>
                  <a:pt x="2908503" y="3399565"/>
                </a:lnTo>
                <a:lnTo>
                  <a:pt x="2860847" y="3411479"/>
                </a:lnTo>
                <a:lnTo>
                  <a:pt x="2817659" y="3429350"/>
                </a:lnTo>
                <a:lnTo>
                  <a:pt x="2772981" y="3453178"/>
                </a:lnTo>
                <a:lnTo>
                  <a:pt x="2728305" y="3477008"/>
                </a:lnTo>
                <a:lnTo>
                  <a:pt x="2683627" y="3503814"/>
                </a:lnTo>
                <a:lnTo>
                  <a:pt x="2640437" y="3529131"/>
                </a:lnTo>
                <a:lnTo>
                  <a:pt x="2594272" y="3551469"/>
                </a:lnTo>
                <a:lnTo>
                  <a:pt x="2549594" y="3569341"/>
                </a:lnTo>
                <a:lnTo>
                  <a:pt x="2503426" y="3581255"/>
                </a:lnTo>
                <a:lnTo>
                  <a:pt x="2455772" y="3585722"/>
                </a:lnTo>
                <a:lnTo>
                  <a:pt x="2408116" y="3581255"/>
                </a:lnTo>
                <a:lnTo>
                  <a:pt x="2361949" y="3569341"/>
                </a:lnTo>
                <a:lnTo>
                  <a:pt x="2317272" y="3551469"/>
                </a:lnTo>
                <a:lnTo>
                  <a:pt x="2271105" y="3529131"/>
                </a:lnTo>
                <a:lnTo>
                  <a:pt x="2227917" y="3503814"/>
                </a:lnTo>
                <a:lnTo>
                  <a:pt x="2183239" y="3477008"/>
                </a:lnTo>
                <a:lnTo>
                  <a:pt x="2138561" y="3453178"/>
                </a:lnTo>
                <a:lnTo>
                  <a:pt x="2093885" y="3429350"/>
                </a:lnTo>
                <a:lnTo>
                  <a:pt x="2049208" y="3411479"/>
                </a:lnTo>
                <a:lnTo>
                  <a:pt x="2003041" y="3399565"/>
                </a:lnTo>
                <a:lnTo>
                  <a:pt x="1956874" y="3393607"/>
                </a:lnTo>
                <a:lnTo>
                  <a:pt x="1907728" y="3393607"/>
                </a:lnTo>
                <a:lnTo>
                  <a:pt x="1857094" y="3396587"/>
                </a:lnTo>
                <a:lnTo>
                  <a:pt x="1806460" y="3402543"/>
                </a:lnTo>
                <a:lnTo>
                  <a:pt x="1755825" y="3409991"/>
                </a:lnTo>
                <a:lnTo>
                  <a:pt x="1705189" y="3415946"/>
                </a:lnTo>
                <a:lnTo>
                  <a:pt x="1654555" y="3420415"/>
                </a:lnTo>
                <a:lnTo>
                  <a:pt x="1606901" y="3418925"/>
                </a:lnTo>
                <a:lnTo>
                  <a:pt x="1560733" y="3412968"/>
                </a:lnTo>
                <a:lnTo>
                  <a:pt x="1516055" y="3399565"/>
                </a:lnTo>
                <a:lnTo>
                  <a:pt x="1478825" y="3380204"/>
                </a:lnTo>
                <a:lnTo>
                  <a:pt x="1443081" y="3354887"/>
                </a:lnTo>
                <a:lnTo>
                  <a:pt x="1411808" y="3325101"/>
                </a:lnTo>
                <a:lnTo>
                  <a:pt x="1380533" y="3290849"/>
                </a:lnTo>
                <a:lnTo>
                  <a:pt x="1352239" y="3255107"/>
                </a:lnTo>
                <a:lnTo>
                  <a:pt x="1323942" y="3217874"/>
                </a:lnTo>
                <a:lnTo>
                  <a:pt x="1295647" y="3180643"/>
                </a:lnTo>
                <a:lnTo>
                  <a:pt x="1267352" y="3144902"/>
                </a:lnTo>
                <a:lnTo>
                  <a:pt x="1237566" y="3110649"/>
                </a:lnTo>
                <a:lnTo>
                  <a:pt x="1203314" y="3080861"/>
                </a:lnTo>
                <a:lnTo>
                  <a:pt x="1170550" y="3054056"/>
                </a:lnTo>
                <a:lnTo>
                  <a:pt x="1133319" y="3033207"/>
                </a:lnTo>
                <a:lnTo>
                  <a:pt x="1093109" y="3015336"/>
                </a:lnTo>
                <a:lnTo>
                  <a:pt x="1049921" y="3000442"/>
                </a:lnTo>
                <a:lnTo>
                  <a:pt x="1005242" y="2987039"/>
                </a:lnTo>
                <a:lnTo>
                  <a:pt x="960566" y="2975125"/>
                </a:lnTo>
                <a:lnTo>
                  <a:pt x="914400" y="2963209"/>
                </a:lnTo>
                <a:lnTo>
                  <a:pt x="871211" y="2949806"/>
                </a:lnTo>
                <a:lnTo>
                  <a:pt x="828022" y="2934914"/>
                </a:lnTo>
                <a:lnTo>
                  <a:pt x="787813" y="2917043"/>
                </a:lnTo>
                <a:lnTo>
                  <a:pt x="752072" y="2894704"/>
                </a:lnTo>
                <a:lnTo>
                  <a:pt x="719306" y="2867898"/>
                </a:lnTo>
                <a:lnTo>
                  <a:pt x="692502" y="2835134"/>
                </a:lnTo>
                <a:lnTo>
                  <a:pt x="670163" y="2799391"/>
                </a:lnTo>
                <a:lnTo>
                  <a:pt x="652291" y="2759180"/>
                </a:lnTo>
                <a:lnTo>
                  <a:pt x="637399" y="2715993"/>
                </a:lnTo>
                <a:lnTo>
                  <a:pt x="623997" y="2672804"/>
                </a:lnTo>
                <a:lnTo>
                  <a:pt x="612083" y="2626638"/>
                </a:lnTo>
                <a:lnTo>
                  <a:pt x="600169" y="2581960"/>
                </a:lnTo>
                <a:lnTo>
                  <a:pt x="586764" y="2537281"/>
                </a:lnTo>
                <a:lnTo>
                  <a:pt x="571872" y="2494092"/>
                </a:lnTo>
                <a:lnTo>
                  <a:pt x="554000" y="2453882"/>
                </a:lnTo>
                <a:lnTo>
                  <a:pt x="533152" y="2416651"/>
                </a:lnTo>
                <a:lnTo>
                  <a:pt x="506346" y="2383887"/>
                </a:lnTo>
                <a:lnTo>
                  <a:pt x="476561" y="2349633"/>
                </a:lnTo>
                <a:lnTo>
                  <a:pt x="442308" y="2319849"/>
                </a:lnTo>
                <a:lnTo>
                  <a:pt x="405075" y="2291554"/>
                </a:lnTo>
                <a:lnTo>
                  <a:pt x="367844" y="2263257"/>
                </a:lnTo>
                <a:lnTo>
                  <a:pt x="330615" y="2234962"/>
                </a:lnTo>
                <a:lnTo>
                  <a:pt x="294872" y="2206664"/>
                </a:lnTo>
                <a:lnTo>
                  <a:pt x="260619" y="2175390"/>
                </a:lnTo>
                <a:lnTo>
                  <a:pt x="230835" y="2144116"/>
                </a:lnTo>
                <a:lnTo>
                  <a:pt x="205519" y="2108372"/>
                </a:lnTo>
                <a:lnTo>
                  <a:pt x="186158" y="2071141"/>
                </a:lnTo>
                <a:lnTo>
                  <a:pt x="172755" y="2026465"/>
                </a:lnTo>
                <a:lnTo>
                  <a:pt x="166797" y="1980297"/>
                </a:lnTo>
                <a:lnTo>
                  <a:pt x="165306" y="1932640"/>
                </a:lnTo>
                <a:lnTo>
                  <a:pt x="169775" y="1882006"/>
                </a:lnTo>
                <a:lnTo>
                  <a:pt x="175733" y="1831370"/>
                </a:lnTo>
                <a:lnTo>
                  <a:pt x="183178" y="1780735"/>
                </a:lnTo>
                <a:lnTo>
                  <a:pt x="189136" y="1730101"/>
                </a:lnTo>
                <a:lnTo>
                  <a:pt x="192116" y="1679466"/>
                </a:lnTo>
                <a:lnTo>
                  <a:pt x="192116" y="1630319"/>
                </a:lnTo>
                <a:lnTo>
                  <a:pt x="186158" y="1584152"/>
                </a:lnTo>
                <a:lnTo>
                  <a:pt x="174244" y="1537986"/>
                </a:lnTo>
                <a:lnTo>
                  <a:pt x="156372" y="1494795"/>
                </a:lnTo>
                <a:lnTo>
                  <a:pt x="134033" y="1450119"/>
                </a:lnTo>
                <a:lnTo>
                  <a:pt x="108716" y="1405442"/>
                </a:lnTo>
                <a:lnTo>
                  <a:pt x="81910" y="1360762"/>
                </a:lnTo>
                <a:lnTo>
                  <a:pt x="56594" y="1317574"/>
                </a:lnTo>
                <a:lnTo>
                  <a:pt x="34253" y="1271407"/>
                </a:lnTo>
                <a:lnTo>
                  <a:pt x="16383" y="1226729"/>
                </a:lnTo>
                <a:lnTo>
                  <a:pt x="4469" y="1180561"/>
                </a:lnTo>
                <a:lnTo>
                  <a:pt x="0" y="1132905"/>
                </a:lnTo>
                <a:lnTo>
                  <a:pt x="4469" y="1085249"/>
                </a:lnTo>
                <a:lnTo>
                  <a:pt x="16383" y="1039083"/>
                </a:lnTo>
                <a:lnTo>
                  <a:pt x="34253" y="994403"/>
                </a:lnTo>
                <a:lnTo>
                  <a:pt x="56594" y="948238"/>
                </a:lnTo>
                <a:lnTo>
                  <a:pt x="81910" y="905048"/>
                </a:lnTo>
                <a:lnTo>
                  <a:pt x="108716" y="860370"/>
                </a:lnTo>
                <a:lnTo>
                  <a:pt x="134033" y="815693"/>
                </a:lnTo>
                <a:lnTo>
                  <a:pt x="156372" y="771015"/>
                </a:lnTo>
                <a:lnTo>
                  <a:pt x="174244" y="727825"/>
                </a:lnTo>
                <a:lnTo>
                  <a:pt x="186158" y="681658"/>
                </a:lnTo>
                <a:lnTo>
                  <a:pt x="192116" y="635491"/>
                </a:lnTo>
                <a:lnTo>
                  <a:pt x="192116" y="586346"/>
                </a:lnTo>
                <a:lnTo>
                  <a:pt x="189136" y="535711"/>
                </a:lnTo>
                <a:lnTo>
                  <a:pt x="183178" y="485075"/>
                </a:lnTo>
                <a:lnTo>
                  <a:pt x="175733" y="434440"/>
                </a:lnTo>
                <a:lnTo>
                  <a:pt x="169775" y="383806"/>
                </a:lnTo>
                <a:lnTo>
                  <a:pt x="165306" y="333172"/>
                </a:lnTo>
                <a:lnTo>
                  <a:pt x="166797" y="285515"/>
                </a:lnTo>
                <a:lnTo>
                  <a:pt x="172755" y="239348"/>
                </a:lnTo>
                <a:lnTo>
                  <a:pt x="186158" y="194669"/>
                </a:lnTo>
                <a:lnTo>
                  <a:pt x="205519" y="157438"/>
                </a:lnTo>
                <a:lnTo>
                  <a:pt x="230835" y="121696"/>
                </a:lnTo>
                <a:lnTo>
                  <a:pt x="260619" y="90421"/>
                </a:lnTo>
                <a:lnTo>
                  <a:pt x="294872" y="59147"/>
                </a:lnTo>
                <a:lnTo>
                  <a:pt x="330615" y="30850"/>
                </a:lnTo>
                <a:lnTo>
                  <a:pt x="367844" y="255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Paper with solid fill">
            <a:extLst>
              <a:ext uri="{FF2B5EF4-FFF2-40B4-BE49-F238E27FC236}">
                <a16:creationId xmlns:a16="http://schemas.microsoft.com/office/drawing/2014/main" id="{CC431658-A207-4BE5-B6F7-6CB36F7BCA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19319" y="248259"/>
            <a:ext cx="2336538" cy="2336538"/>
          </a:xfrm>
          <a:prstGeom prst="rect">
            <a:avLst/>
          </a:prstGeom>
        </p:spPr>
      </p:pic>
      <p:sp>
        <p:nvSpPr>
          <p:cNvPr id="48" name="Freeform: Shape 47">
            <a:extLst>
              <a:ext uri="{FF2B5EF4-FFF2-40B4-BE49-F238E27FC236}">
                <a16:creationId xmlns:a16="http://schemas.microsoft.com/office/drawing/2014/main" id="{9563FBA8-D302-415D-ACB8-C0406838D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3688" y="2584797"/>
            <a:ext cx="3261712" cy="3257750"/>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50" name="Freeform: Shape 49">
            <a:extLst>
              <a:ext uri="{FF2B5EF4-FFF2-40B4-BE49-F238E27FC236}">
                <a16:creationId xmlns:a16="http://schemas.microsoft.com/office/drawing/2014/main" id="{94AF41C3-8948-4210-91C5-1285DC5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3605" y="2694563"/>
            <a:ext cx="3041878" cy="3038218"/>
          </a:xfrm>
          <a:custGeom>
            <a:avLst/>
            <a:gdLst>
              <a:gd name="connsiteX0" fmla="*/ 1418354 w 2836707"/>
              <a:gd name="connsiteY0" fmla="*/ 0 h 2833294"/>
              <a:gd name="connsiteX1" fmla="*/ 1445877 w 2836707"/>
              <a:gd name="connsiteY1" fmla="*/ 2580 h 2833294"/>
              <a:gd name="connsiteX2" fmla="*/ 1472542 w 2836707"/>
              <a:gd name="connsiteY2" fmla="*/ 9461 h 2833294"/>
              <a:gd name="connsiteX3" fmla="*/ 1498346 w 2836707"/>
              <a:gd name="connsiteY3" fmla="*/ 19783 h 2833294"/>
              <a:gd name="connsiteX4" fmla="*/ 1525009 w 2836707"/>
              <a:gd name="connsiteY4" fmla="*/ 32685 h 2833294"/>
              <a:gd name="connsiteX5" fmla="*/ 1549954 w 2836707"/>
              <a:gd name="connsiteY5" fmla="*/ 47308 h 2833294"/>
              <a:gd name="connsiteX6" fmla="*/ 1575758 w 2836707"/>
              <a:gd name="connsiteY6" fmla="*/ 62790 h 2833294"/>
              <a:gd name="connsiteX7" fmla="*/ 1601561 w 2836707"/>
              <a:gd name="connsiteY7" fmla="*/ 76552 h 2833294"/>
              <a:gd name="connsiteX8" fmla="*/ 1627365 w 2836707"/>
              <a:gd name="connsiteY8" fmla="*/ 90315 h 2833294"/>
              <a:gd name="connsiteX9" fmla="*/ 1652309 w 2836707"/>
              <a:gd name="connsiteY9" fmla="*/ 100636 h 2833294"/>
              <a:gd name="connsiteX10" fmla="*/ 1679833 w 2836707"/>
              <a:gd name="connsiteY10" fmla="*/ 107517 h 2833294"/>
              <a:gd name="connsiteX11" fmla="*/ 1706497 w 2836707"/>
              <a:gd name="connsiteY11" fmla="*/ 110958 h 2833294"/>
              <a:gd name="connsiteX12" fmla="*/ 1734881 w 2836707"/>
              <a:gd name="connsiteY12" fmla="*/ 110958 h 2833294"/>
              <a:gd name="connsiteX13" fmla="*/ 1764126 w 2836707"/>
              <a:gd name="connsiteY13" fmla="*/ 109238 h 2833294"/>
              <a:gd name="connsiteX14" fmla="*/ 1793370 w 2836707"/>
              <a:gd name="connsiteY14" fmla="*/ 105797 h 2833294"/>
              <a:gd name="connsiteX15" fmla="*/ 1822615 w 2836707"/>
              <a:gd name="connsiteY15" fmla="*/ 101497 h 2833294"/>
              <a:gd name="connsiteX16" fmla="*/ 1851859 w 2836707"/>
              <a:gd name="connsiteY16" fmla="*/ 98056 h 2833294"/>
              <a:gd name="connsiteX17" fmla="*/ 1881104 w 2836707"/>
              <a:gd name="connsiteY17" fmla="*/ 95475 h 2833294"/>
              <a:gd name="connsiteX18" fmla="*/ 1908627 w 2836707"/>
              <a:gd name="connsiteY18" fmla="*/ 96335 h 2833294"/>
              <a:gd name="connsiteX19" fmla="*/ 1935291 w 2836707"/>
              <a:gd name="connsiteY19" fmla="*/ 99776 h 2833294"/>
              <a:gd name="connsiteX20" fmla="*/ 1961095 w 2836707"/>
              <a:gd name="connsiteY20" fmla="*/ 107517 h 2833294"/>
              <a:gd name="connsiteX21" fmla="*/ 1982599 w 2836707"/>
              <a:gd name="connsiteY21" fmla="*/ 118699 h 2833294"/>
              <a:gd name="connsiteX22" fmla="*/ 2003241 w 2836707"/>
              <a:gd name="connsiteY22" fmla="*/ 133322 h 2833294"/>
              <a:gd name="connsiteX23" fmla="*/ 2021304 w 2836707"/>
              <a:gd name="connsiteY23" fmla="*/ 150524 h 2833294"/>
              <a:gd name="connsiteX24" fmla="*/ 2039367 w 2836707"/>
              <a:gd name="connsiteY24" fmla="*/ 170307 h 2833294"/>
              <a:gd name="connsiteX25" fmla="*/ 2055710 w 2836707"/>
              <a:gd name="connsiteY25" fmla="*/ 190950 h 2833294"/>
              <a:gd name="connsiteX26" fmla="*/ 2072052 w 2836707"/>
              <a:gd name="connsiteY26" fmla="*/ 212454 h 2833294"/>
              <a:gd name="connsiteX27" fmla="*/ 2088394 w 2836707"/>
              <a:gd name="connsiteY27" fmla="*/ 233957 h 2833294"/>
              <a:gd name="connsiteX28" fmla="*/ 2104736 w 2836707"/>
              <a:gd name="connsiteY28" fmla="*/ 254601 h 2833294"/>
              <a:gd name="connsiteX29" fmla="*/ 2121940 w 2836707"/>
              <a:gd name="connsiteY29" fmla="*/ 274384 h 2833294"/>
              <a:gd name="connsiteX30" fmla="*/ 2141723 w 2836707"/>
              <a:gd name="connsiteY30" fmla="*/ 291587 h 2833294"/>
              <a:gd name="connsiteX31" fmla="*/ 2160646 w 2836707"/>
              <a:gd name="connsiteY31" fmla="*/ 307070 h 2833294"/>
              <a:gd name="connsiteX32" fmla="*/ 2182149 w 2836707"/>
              <a:gd name="connsiteY32" fmla="*/ 319111 h 2833294"/>
              <a:gd name="connsiteX33" fmla="*/ 2205372 w 2836707"/>
              <a:gd name="connsiteY33" fmla="*/ 329433 h 2833294"/>
              <a:gd name="connsiteX34" fmla="*/ 2230316 w 2836707"/>
              <a:gd name="connsiteY34" fmla="*/ 338034 h 2833294"/>
              <a:gd name="connsiteX35" fmla="*/ 2256119 w 2836707"/>
              <a:gd name="connsiteY35" fmla="*/ 345775 h 2833294"/>
              <a:gd name="connsiteX36" fmla="*/ 2281923 w 2836707"/>
              <a:gd name="connsiteY36" fmla="*/ 352656 h 2833294"/>
              <a:gd name="connsiteX37" fmla="*/ 2308587 w 2836707"/>
              <a:gd name="connsiteY37" fmla="*/ 359538 h 2833294"/>
              <a:gd name="connsiteX38" fmla="*/ 2333531 w 2836707"/>
              <a:gd name="connsiteY38" fmla="*/ 367279 h 2833294"/>
              <a:gd name="connsiteX39" fmla="*/ 2358474 w 2836707"/>
              <a:gd name="connsiteY39" fmla="*/ 375880 h 2833294"/>
              <a:gd name="connsiteX40" fmla="*/ 2381698 w 2836707"/>
              <a:gd name="connsiteY40" fmla="*/ 386202 h 2833294"/>
              <a:gd name="connsiteX41" fmla="*/ 2402342 w 2836707"/>
              <a:gd name="connsiteY41" fmla="*/ 399104 h 2833294"/>
              <a:gd name="connsiteX42" fmla="*/ 2421265 w 2836707"/>
              <a:gd name="connsiteY42" fmla="*/ 414587 h 2833294"/>
              <a:gd name="connsiteX43" fmla="*/ 2436746 w 2836707"/>
              <a:gd name="connsiteY43" fmla="*/ 433510 h 2833294"/>
              <a:gd name="connsiteX44" fmla="*/ 2449649 w 2836707"/>
              <a:gd name="connsiteY44" fmla="*/ 454153 h 2833294"/>
              <a:gd name="connsiteX45" fmla="*/ 2459970 w 2836707"/>
              <a:gd name="connsiteY45" fmla="*/ 477376 h 2833294"/>
              <a:gd name="connsiteX46" fmla="*/ 2468571 w 2836707"/>
              <a:gd name="connsiteY46" fmla="*/ 502321 h 2833294"/>
              <a:gd name="connsiteX47" fmla="*/ 2476312 w 2836707"/>
              <a:gd name="connsiteY47" fmla="*/ 527264 h 2833294"/>
              <a:gd name="connsiteX48" fmla="*/ 2483194 w 2836707"/>
              <a:gd name="connsiteY48" fmla="*/ 553929 h 2833294"/>
              <a:gd name="connsiteX49" fmla="*/ 2490075 w 2836707"/>
              <a:gd name="connsiteY49" fmla="*/ 579732 h 2833294"/>
              <a:gd name="connsiteX50" fmla="*/ 2497816 w 2836707"/>
              <a:gd name="connsiteY50" fmla="*/ 605537 h 2833294"/>
              <a:gd name="connsiteX51" fmla="*/ 2506417 w 2836707"/>
              <a:gd name="connsiteY51" fmla="*/ 630482 h 2833294"/>
              <a:gd name="connsiteX52" fmla="*/ 2516738 w 2836707"/>
              <a:gd name="connsiteY52" fmla="*/ 653705 h 2833294"/>
              <a:gd name="connsiteX53" fmla="*/ 2528781 w 2836707"/>
              <a:gd name="connsiteY53" fmla="*/ 675208 h 2833294"/>
              <a:gd name="connsiteX54" fmla="*/ 2544263 w 2836707"/>
              <a:gd name="connsiteY54" fmla="*/ 694132 h 2833294"/>
              <a:gd name="connsiteX55" fmla="*/ 2561465 w 2836707"/>
              <a:gd name="connsiteY55" fmla="*/ 713915 h 2833294"/>
              <a:gd name="connsiteX56" fmla="*/ 2581248 w 2836707"/>
              <a:gd name="connsiteY56" fmla="*/ 731117 h 2833294"/>
              <a:gd name="connsiteX57" fmla="*/ 2601892 w 2836707"/>
              <a:gd name="connsiteY57" fmla="*/ 747460 h 2833294"/>
              <a:gd name="connsiteX58" fmla="*/ 2624255 w 2836707"/>
              <a:gd name="connsiteY58" fmla="*/ 763802 h 2833294"/>
              <a:gd name="connsiteX59" fmla="*/ 2645758 w 2836707"/>
              <a:gd name="connsiteY59" fmla="*/ 780145 h 2833294"/>
              <a:gd name="connsiteX60" fmla="*/ 2666401 w 2836707"/>
              <a:gd name="connsiteY60" fmla="*/ 796488 h 2833294"/>
              <a:gd name="connsiteX61" fmla="*/ 2686183 w 2836707"/>
              <a:gd name="connsiteY61" fmla="*/ 814551 h 2833294"/>
              <a:gd name="connsiteX62" fmla="*/ 2703387 w 2836707"/>
              <a:gd name="connsiteY62" fmla="*/ 832614 h 2833294"/>
              <a:gd name="connsiteX63" fmla="*/ 2718009 w 2836707"/>
              <a:gd name="connsiteY63" fmla="*/ 853257 h 2833294"/>
              <a:gd name="connsiteX64" fmla="*/ 2729191 w 2836707"/>
              <a:gd name="connsiteY64" fmla="*/ 874760 h 2833294"/>
              <a:gd name="connsiteX65" fmla="*/ 2736932 w 2836707"/>
              <a:gd name="connsiteY65" fmla="*/ 900565 h 2833294"/>
              <a:gd name="connsiteX66" fmla="*/ 2740372 w 2836707"/>
              <a:gd name="connsiteY66" fmla="*/ 927229 h 2833294"/>
              <a:gd name="connsiteX67" fmla="*/ 2741233 w 2836707"/>
              <a:gd name="connsiteY67" fmla="*/ 954754 h 2833294"/>
              <a:gd name="connsiteX68" fmla="*/ 2738652 w 2836707"/>
              <a:gd name="connsiteY68" fmla="*/ 983998 h 2833294"/>
              <a:gd name="connsiteX69" fmla="*/ 2735211 w 2836707"/>
              <a:gd name="connsiteY69" fmla="*/ 1013242 h 2833294"/>
              <a:gd name="connsiteX70" fmla="*/ 2730911 w 2836707"/>
              <a:gd name="connsiteY70" fmla="*/ 1042487 h 2833294"/>
              <a:gd name="connsiteX71" fmla="*/ 2727470 w 2836707"/>
              <a:gd name="connsiteY71" fmla="*/ 1071732 h 2833294"/>
              <a:gd name="connsiteX72" fmla="*/ 2725751 w 2836707"/>
              <a:gd name="connsiteY72" fmla="*/ 1100977 h 2833294"/>
              <a:gd name="connsiteX73" fmla="*/ 2725751 w 2836707"/>
              <a:gd name="connsiteY73" fmla="*/ 1129361 h 2833294"/>
              <a:gd name="connsiteX74" fmla="*/ 2729191 w 2836707"/>
              <a:gd name="connsiteY74" fmla="*/ 1156025 h 2833294"/>
              <a:gd name="connsiteX75" fmla="*/ 2736071 w 2836707"/>
              <a:gd name="connsiteY75" fmla="*/ 1182689 h 2833294"/>
              <a:gd name="connsiteX76" fmla="*/ 2746393 w 2836707"/>
              <a:gd name="connsiteY76" fmla="*/ 1207634 h 2833294"/>
              <a:gd name="connsiteX77" fmla="*/ 2760156 w 2836707"/>
              <a:gd name="connsiteY77" fmla="*/ 1233438 h 2833294"/>
              <a:gd name="connsiteX78" fmla="*/ 2773917 w 2836707"/>
              <a:gd name="connsiteY78" fmla="*/ 1259242 h 2833294"/>
              <a:gd name="connsiteX79" fmla="*/ 2789400 w 2836707"/>
              <a:gd name="connsiteY79" fmla="*/ 1285046 h 2833294"/>
              <a:gd name="connsiteX80" fmla="*/ 2804021 w 2836707"/>
              <a:gd name="connsiteY80" fmla="*/ 1309991 h 2833294"/>
              <a:gd name="connsiteX81" fmla="*/ 2816924 w 2836707"/>
              <a:gd name="connsiteY81" fmla="*/ 1336654 h 2833294"/>
              <a:gd name="connsiteX82" fmla="*/ 2827245 w 2836707"/>
              <a:gd name="connsiteY82" fmla="*/ 1362459 h 2833294"/>
              <a:gd name="connsiteX83" fmla="*/ 2834126 w 2836707"/>
              <a:gd name="connsiteY83" fmla="*/ 1389123 h 2833294"/>
              <a:gd name="connsiteX84" fmla="*/ 2836707 w 2836707"/>
              <a:gd name="connsiteY84" fmla="*/ 1416647 h 2833294"/>
              <a:gd name="connsiteX85" fmla="*/ 2834126 w 2836707"/>
              <a:gd name="connsiteY85" fmla="*/ 1444171 h 2833294"/>
              <a:gd name="connsiteX86" fmla="*/ 2827245 w 2836707"/>
              <a:gd name="connsiteY86" fmla="*/ 1470836 h 2833294"/>
              <a:gd name="connsiteX87" fmla="*/ 2816924 w 2836707"/>
              <a:gd name="connsiteY87" fmla="*/ 1496640 h 2833294"/>
              <a:gd name="connsiteX88" fmla="*/ 2804021 w 2836707"/>
              <a:gd name="connsiteY88" fmla="*/ 1523304 h 2833294"/>
              <a:gd name="connsiteX89" fmla="*/ 2789400 w 2836707"/>
              <a:gd name="connsiteY89" fmla="*/ 1548248 h 2833294"/>
              <a:gd name="connsiteX90" fmla="*/ 2773917 w 2836707"/>
              <a:gd name="connsiteY90" fmla="*/ 1574053 h 2833294"/>
              <a:gd name="connsiteX91" fmla="*/ 2760156 w 2836707"/>
              <a:gd name="connsiteY91" fmla="*/ 1599857 h 2833294"/>
              <a:gd name="connsiteX92" fmla="*/ 2746393 w 2836707"/>
              <a:gd name="connsiteY92" fmla="*/ 1625660 h 2833294"/>
              <a:gd name="connsiteX93" fmla="*/ 2736071 w 2836707"/>
              <a:gd name="connsiteY93" fmla="*/ 1650605 h 2833294"/>
              <a:gd name="connsiteX94" fmla="*/ 2729191 w 2836707"/>
              <a:gd name="connsiteY94" fmla="*/ 1677269 h 2833294"/>
              <a:gd name="connsiteX95" fmla="*/ 2725751 w 2836707"/>
              <a:gd name="connsiteY95" fmla="*/ 1703933 h 2833294"/>
              <a:gd name="connsiteX96" fmla="*/ 2725751 w 2836707"/>
              <a:gd name="connsiteY96" fmla="*/ 1732318 h 2833294"/>
              <a:gd name="connsiteX97" fmla="*/ 2727470 w 2836707"/>
              <a:gd name="connsiteY97" fmla="*/ 1761563 h 2833294"/>
              <a:gd name="connsiteX98" fmla="*/ 2730911 w 2836707"/>
              <a:gd name="connsiteY98" fmla="*/ 1790807 h 2833294"/>
              <a:gd name="connsiteX99" fmla="*/ 2735211 w 2836707"/>
              <a:gd name="connsiteY99" fmla="*/ 1820052 h 2833294"/>
              <a:gd name="connsiteX100" fmla="*/ 2738652 w 2836707"/>
              <a:gd name="connsiteY100" fmla="*/ 1849297 h 2833294"/>
              <a:gd name="connsiteX101" fmla="*/ 2741233 w 2836707"/>
              <a:gd name="connsiteY101" fmla="*/ 1878541 h 2833294"/>
              <a:gd name="connsiteX102" fmla="*/ 2740372 w 2836707"/>
              <a:gd name="connsiteY102" fmla="*/ 1906066 h 2833294"/>
              <a:gd name="connsiteX103" fmla="*/ 2736932 w 2836707"/>
              <a:gd name="connsiteY103" fmla="*/ 1932731 h 2833294"/>
              <a:gd name="connsiteX104" fmla="*/ 2729191 w 2836707"/>
              <a:gd name="connsiteY104" fmla="*/ 1958534 h 2833294"/>
              <a:gd name="connsiteX105" fmla="*/ 2718009 w 2836707"/>
              <a:gd name="connsiteY105" fmla="*/ 1980037 h 2833294"/>
              <a:gd name="connsiteX106" fmla="*/ 2703387 w 2836707"/>
              <a:gd name="connsiteY106" fmla="*/ 2000681 h 2833294"/>
              <a:gd name="connsiteX107" fmla="*/ 2686183 w 2836707"/>
              <a:gd name="connsiteY107" fmla="*/ 2018744 h 2833294"/>
              <a:gd name="connsiteX108" fmla="*/ 2666401 w 2836707"/>
              <a:gd name="connsiteY108" fmla="*/ 2036806 h 2833294"/>
              <a:gd name="connsiteX109" fmla="*/ 2645758 w 2836707"/>
              <a:gd name="connsiteY109" fmla="*/ 2053150 h 2833294"/>
              <a:gd name="connsiteX110" fmla="*/ 2624255 w 2836707"/>
              <a:gd name="connsiteY110" fmla="*/ 2069492 h 2833294"/>
              <a:gd name="connsiteX111" fmla="*/ 2601892 w 2836707"/>
              <a:gd name="connsiteY111" fmla="*/ 2085835 h 2833294"/>
              <a:gd name="connsiteX112" fmla="*/ 2581248 w 2836707"/>
              <a:gd name="connsiteY112" fmla="*/ 2102177 h 2833294"/>
              <a:gd name="connsiteX113" fmla="*/ 2561465 w 2836707"/>
              <a:gd name="connsiteY113" fmla="*/ 2119379 h 2833294"/>
              <a:gd name="connsiteX114" fmla="*/ 2544263 w 2836707"/>
              <a:gd name="connsiteY114" fmla="*/ 2139163 h 2833294"/>
              <a:gd name="connsiteX115" fmla="*/ 2528781 w 2836707"/>
              <a:gd name="connsiteY115" fmla="*/ 2158086 h 2833294"/>
              <a:gd name="connsiteX116" fmla="*/ 2516738 w 2836707"/>
              <a:gd name="connsiteY116" fmla="*/ 2179589 h 2833294"/>
              <a:gd name="connsiteX117" fmla="*/ 2506417 w 2836707"/>
              <a:gd name="connsiteY117" fmla="*/ 2202813 h 2833294"/>
              <a:gd name="connsiteX118" fmla="*/ 2497816 w 2836707"/>
              <a:gd name="connsiteY118" fmla="*/ 2227757 h 2833294"/>
              <a:gd name="connsiteX119" fmla="*/ 2490075 w 2836707"/>
              <a:gd name="connsiteY119" fmla="*/ 2253562 h 2833294"/>
              <a:gd name="connsiteX120" fmla="*/ 2483194 w 2836707"/>
              <a:gd name="connsiteY120" fmla="*/ 2279366 h 2833294"/>
              <a:gd name="connsiteX121" fmla="*/ 2476312 w 2836707"/>
              <a:gd name="connsiteY121" fmla="*/ 2306030 h 2833294"/>
              <a:gd name="connsiteX122" fmla="*/ 2468571 w 2836707"/>
              <a:gd name="connsiteY122" fmla="*/ 2330974 h 2833294"/>
              <a:gd name="connsiteX123" fmla="*/ 2459970 w 2836707"/>
              <a:gd name="connsiteY123" fmla="*/ 2355917 h 2833294"/>
              <a:gd name="connsiteX124" fmla="*/ 2449649 w 2836707"/>
              <a:gd name="connsiteY124" fmla="*/ 2379141 h 2833294"/>
              <a:gd name="connsiteX125" fmla="*/ 2436746 w 2836707"/>
              <a:gd name="connsiteY125" fmla="*/ 2399785 h 2833294"/>
              <a:gd name="connsiteX126" fmla="*/ 2421265 w 2836707"/>
              <a:gd name="connsiteY126" fmla="*/ 2418708 h 2833294"/>
              <a:gd name="connsiteX127" fmla="*/ 2402342 w 2836707"/>
              <a:gd name="connsiteY127" fmla="*/ 2434190 h 2833294"/>
              <a:gd name="connsiteX128" fmla="*/ 2381698 w 2836707"/>
              <a:gd name="connsiteY128" fmla="*/ 2447092 h 2833294"/>
              <a:gd name="connsiteX129" fmla="*/ 2358474 w 2836707"/>
              <a:gd name="connsiteY129" fmla="*/ 2457414 h 2833294"/>
              <a:gd name="connsiteX130" fmla="*/ 2333531 w 2836707"/>
              <a:gd name="connsiteY130" fmla="*/ 2466015 h 2833294"/>
              <a:gd name="connsiteX131" fmla="*/ 2308587 w 2836707"/>
              <a:gd name="connsiteY131" fmla="*/ 2473756 h 2833294"/>
              <a:gd name="connsiteX132" fmla="*/ 2281923 w 2836707"/>
              <a:gd name="connsiteY132" fmla="*/ 2480638 h 2833294"/>
              <a:gd name="connsiteX133" fmla="*/ 2256119 w 2836707"/>
              <a:gd name="connsiteY133" fmla="*/ 2487519 h 2833294"/>
              <a:gd name="connsiteX134" fmla="*/ 2230316 w 2836707"/>
              <a:gd name="connsiteY134" fmla="*/ 2495260 h 2833294"/>
              <a:gd name="connsiteX135" fmla="*/ 2205372 w 2836707"/>
              <a:gd name="connsiteY135" fmla="*/ 2503862 h 2833294"/>
              <a:gd name="connsiteX136" fmla="*/ 2182149 w 2836707"/>
              <a:gd name="connsiteY136" fmla="*/ 2514184 h 2833294"/>
              <a:gd name="connsiteX137" fmla="*/ 2160646 w 2836707"/>
              <a:gd name="connsiteY137" fmla="*/ 2526225 h 2833294"/>
              <a:gd name="connsiteX138" fmla="*/ 2141723 w 2836707"/>
              <a:gd name="connsiteY138" fmla="*/ 2541707 h 2833294"/>
              <a:gd name="connsiteX139" fmla="*/ 2121940 w 2836707"/>
              <a:gd name="connsiteY139" fmla="*/ 2558911 h 2833294"/>
              <a:gd name="connsiteX140" fmla="*/ 2104736 w 2836707"/>
              <a:gd name="connsiteY140" fmla="*/ 2578694 h 2833294"/>
              <a:gd name="connsiteX141" fmla="*/ 2088394 w 2836707"/>
              <a:gd name="connsiteY141" fmla="*/ 2599337 h 2833294"/>
              <a:gd name="connsiteX142" fmla="*/ 2072052 w 2836707"/>
              <a:gd name="connsiteY142" fmla="*/ 2620840 h 2833294"/>
              <a:gd name="connsiteX143" fmla="*/ 2055710 w 2836707"/>
              <a:gd name="connsiteY143" fmla="*/ 2642344 h 2833294"/>
              <a:gd name="connsiteX144" fmla="*/ 2039367 w 2836707"/>
              <a:gd name="connsiteY144" fmla="*/ 2662987 h 2833294"/>
              <a:gd name="connsiteX145" fmla="*/ 2021304 w 2836707"/>
              <a:gd name="connsiteY145" fmla="*/ 2682770 h 2833294"/>
              <a:gd name="connsiteX146" fmla="*/ 2003241 w 2836707"/>
              <a:gd name="connsiteY146" fmla="*/ 2699973 h 2833294"/>
              <a:gd name="connsiteX147" fmla="*/ 1982599 w 2836707"/>
              <a:gd name="connsiteY147" fmla="*/ 2714595 h 2833294"/>
              <a:gd name="connsiteX148" fmla="*/ 1961095 w 2836707"/>
              <a:gd name="connsiteY148" fmla="*/ 2725777 h 2833294"/>
              <a:gd name="connsiteX149" fmla="*/ 1935291 w 2836707"/>
              <a:gd name="connsiteY149" fmla="*/ 2733518 h 2833294"/>
              <a:gd name="connsiteX150" fmla="*/ 1908627 w 2836707"/>
              <a:gd name="connsiteY150" fmla="*/ 2736959 h 2833294"/>
              <a:gd name="connsiteX151" fmla="*/ 1881104 w 2836707"/>
              <a:gd name="connsiteY151" fmla="*/ 2737819 h 2833294"/>
              <a:gd name="connsiteX152" fmla="*/ 1851859 w 2836707"/>
              <a:gd name="connsiteY152" fmla="*/ 2735238 h 2833294"/>
              <a:gd name="connsiteX153" fmla="*/ 1822615 w 2836707"/>
              <a:gd name="connsiteY153" fmla="*/ 2731799 h 2833294"/>
              <a:gd name="connsiteX154" fmla="*/ 1793370 w 2836707"/>
              <a:gd name="connsiteY154" fmla="*/ 2727497 h 2833294"/>
              <a:gd name="connsiteX155" fmla="*/ 1764126 w 2836707"/>
              <a:gd name="connsiteY155" fmla="*/ 2724057 h 2833294"/>
              <a:gd name="connsiteX156" fmla="*/ 1734881 w 2836707"/>
              <a:gd name="connsiteY156" fmla="*/ 2722336 h 2833294"/>
              <a:gd name="connsiteX157" fmla="*/ 1706497 w 2836707"/>
              <a:gd name="connsiteY157" fmla="*/ 2722336 h 2833294"/>
              <a:gd name="connsiteX158" fmla="*/ 1679833 w 2836707"/>
              <a:gd name="connsiteY158" fmla="*/ 2725777 h 2833294"/>
              <a:gd name="connsiteX159" fmla="*/ 1652309 w 2836707"/>
              <a:gd name="connsiteY159" fmla="*/ 2732658 h 2833294"/>
              <a:gd name="connsiteX160" fmla="*/ 1627365 w 2836707"/>
              <a:gd name="connsiteY160" fmla="*/ 2742980 h 2833294"/>
              <a:gd name="connsiteX161" fmla="*/ 1601561 w 2836707"/>
              <a:gd name="connsiteY161" fmla="*/ 2756742 h 2833294"/>
              <a:gd name="connsiteX162" fmla="*/ 1575758 w 2836707"/>
              <a:gd name="connsiteY162" fmla="*/ 2770505 h 2833294"/>
              <a:gd name="connsiteX163" fmla="*/ 1549954 w 2836707"/>
              <a:gd name="connsiteY163" fmla="*/ 2785987 h 2833294"/>
              <a:gd name="connsiteX164" fmla="*/ 1525009 w 2836707"/>
              <a:gd name="connsiteY164" fmla="*/ 2800609 h 2833294"/>
              <a:gd name="connsiteX165" fmla="*/ 1498346 w 2836707"/>
              <a:gd name="connsiteY165" fmla="*/ 2813511 h 2833294"/>
              <a:gd name="connsiteX166" fmla="*/ 1472542 w 2836707"/>
              <a:gd name="connsiteY166" fmla="*/ 2823833 h 2833294"/>
              <a:gd name="connsiteX167" fmla="*/ 1445877 w 2836707"/>
              <a:gd name="connsiteY167" fmla="*/ 2830714 h 2833294"/>
              <a:gd name="connsiteX168" fmla="*/ 1418354 w 2836707"/>
              <a:gd name="connsiteY168" fmla="*/ 2833294 h 2833294"/>
              <a:gd name="connsiteX169" fmla="*/ 1390830 w 2836707"/>
              <a:gd name="connsiteY169" fmla="*/ 2830714 h 2833294"/>
              <a:gd name="connsiteX170" fmla="*/ 1364166 w 2836707"/>
              <a:gd name="connsiteY170" fmla="*/ 2823833 h 2833294"/>
              <a:gd name="connsiteX171" fmla="*/ 1338362 w 2836707"/>
              <a:gd name="connsiteY171" fmla="*/ 2813511 h 2833294"/>
              <a:gd name="connsiteX172" fmla="*/ 1311698 w 2836707"/>
              <a:gd name="connsiteY172" fmla="*/ 2800609 h 2833294"/>
              <a:gd name="connsiteX173" fmla="*/ 1286754 w 2836707"/>
              <a:gd name="connsiteY173" fmla="*/ 2785987 h 2833294"/>
              <a:gd name="connsiteX174" fmla="*/ 1260950 w 2836707"/>
              <a:gd name="connsiteY174" fmla="*/ 2770505 h 2833294"/>
              <a:gd name="connsiteX175" fmla="*/ 1235146 w 2836707"/>
              <a:gd name="connsiteY175" fmla="*/ 2756742 h 2833294"/>
              <a:gd name="connsiteX176" fmla="*/ 1209343 w 2836707"/>
              <a:gd name="connsiteY176" fmla="*/ 2742980 h 2833294"/>
              <a:gd name="connsiteX177" fmla="*/ 1183539 w 2836707"/>
              <a:gd name="connsiteY177" fmla="*/ 2732658 h 2833294"/>
              <a:gd name="connsiteX178" fmla="*/ 1156875 w 2836707"/>
              <a:gd name="connsiteY178" fmla="*/ 2725777 h 2833294"/>
              <a:gd name="connsiteX179" fmla="*/ 1130211 w 2836707"/>
              <a:gd name="connsiteY179" fmla="*/ 2722336 h 2833294"/>
              <a:gd name="connsiteX180" fmla="*/ 1101826 w 2836707"/>
              <a:gd name="connsiteY180" fmla="*/ 2722336 h 2833294"/>
              <a:gd name="connsiteX181" fmla="*/ 1072582 w 2836707"/>
              <a:gd name="connsiteY181" fmla="*/ 2724057 h 2833294"/>
              <a:gd name="connsiteX182" fmla="*/ 1043338 w 2836707"/>
              <a:gd name="connsiteY182" fmla="*/ 2727497 h 2833294"/>
              <a:gd name="connsiteX183" fmla="*/ 1014093 w 2836707"/>
              <a:gd name="connsiteY183" fmla="*/ 2731799 h 2833294"/>
              <a:gd name="connsiteX184" fmla="*/ 984848 w 2836707"/>
              <a:gd name="connsiteY184" fmla="*/ 2735238 h 2833294"/>
              <a:gd name="connsiteX185" fmla="*/ 955604 w 2836707"/>
              <a:gd name="connsiteY185" fmla="*/ 2737819 h 2833294"/>
              <a:gd name="connsiteX186" fmla="*/ 928081 w 2836707"/>
              <a:gd name="connsiteY186" fmla="*/ 2736959 h 2833294"/>
              <a:gd name="connsiteX187" fmla="*/ 901416 w 2836707"/>
              <a:gd name="connsiteY187" fmla="*/ 2733518 h 2833294"/>
              <a:gd name="connsiteX188" fmla="*/ 875612 w 2836707"/>
              <a:gd name="connsiteY188" fmla="*/ 2725777 h 2833294"/>
              <a:gd name="connsiteX189" fmla="*/ 854109 w 2836707"/>
              <a:gd name="connsiteY189" fmla="*/ 2714595 h 2833294"/>
              <a:gd name="connsiteX190" fmla="*/ 833465 w 2836707"/>
              <a:gd name="connsiteY190" fmla="*/ 2699973 h 2833294"/>
              <a:gd name="connsiteX191" fmla="*/ 815403 w 2836707"/>
              <a:gd name="connsiteY191" fmla="*/ 2682770 h 2833294"/>
              <a:gd name="connsiteX192" fmla="*/ 797340 w 2836707"/>
              <a:gd name="connsiteY192" fmla="*/ 2662987 h 2833294"/>
              <a:gd name="connsiteX193" fmla="*/ 780998 w 2836707"/>
              <a:gd name="connsiteY193" fmla="*/ 2642344 h 2833294"/>
              <a:gd name="connsiteX194" fmla="*/ 764655 w 2836707"/>
              <a:gd name="connsiteY194" fmla="*/ 2620840 h 2833294"/>
              <a:gd name="connsiteX195" fmla="*/ 748313 w 2836707"/>
              <a:gd name="connsiteY195" fmla="*/ 2599337 h 2833294"/>
              <a:gd name="connsiteX196" fmla="*/ 731971 w 2836707"/>
              <a:gd name="connsiteY196" fmla="*/ 2578694 h 2833294"/>
              <a:gd name="connsiteX197" fmla="*/ 714768 w 2836707"/>
              <a:gd name="connsiteY197" fmla="*/ 2558911 h 2833294"/>
              <a:gd name="connsiteX198" fmla="*/ 694985 w 2836707"/>
              <a:gd name="connsiteY198" fmla="*/ 2541707 h 2833294"/>
              <a:gd name="connsiteX199" fmla="*/ 676062 w 2836707"/>
              <a:gd name="connsiteY199" fmla="*/ 2526225 h 2833294"/>
              <a:gd name="connsiteX200" fmla="*/ 654559 w 2836707"/>
              <a:gd name="connsiteY200" fmla="*/ 2514184 h 2833294"/>
              <a:gd name="connsiteX201" fmla="*/ 631335 w 2836707"/>
              <a:gd name="connsiteY201" fmla="*/ 2503862 h 2833294"/>
              <a:gd name="connsiteX202" fmla="*/ 606392 w 2836707"/>
              <a:gd name="connsiteY202" fmla="*/ 2495260 h 2833294"/>
              <a:gd name="connsiteX203" fmla="*/ 580587 w 2836707"/>
              <a:gd name="connsiteY203" fmla="*/ 2487519 h 2833294"/>
              <a:gd name="connsiteX204" fmla="*/ 554784 w 2836707"/>
              <a:gd name="connsiteY204" fmla="*/ 2480638 h 2833294"/>
              <a:gd name="connsiteX205" fmla="*/ 528120 w 2836707"/>
              <a:gd name="connsiteY205" fmla="*/ 2473756 h 2833294"/>
              <a:gd name="connsiteX206" fmla="*/ 503176 w 2836707"/>
              <a:gd name="connsiteY206" fmla="*/ 2466015 h 2833294"/>
              <a:gd name="connsiteX207" fmla="*/ 478232 w 2836707"/>
              <a:gd name="connsiteY207" fmla="*/ 2457414 h 2833294"/>
              <a:gd name="connsiteX208" fmla="*/ 455009 w 2836707"/>
              <a:gd name="connsiteY208" fmla="*/ 2447092 h 2833294"/>
              <a:gd name="connsiteX209" fmla="*/ 434366 w 2836707"/>
              <a:gd name="connsiteY209" fmla="*/ 2434190 h 2833294"/>
              <a:gd name="connsiteX210" fmla="*/ 415442 w 2836707"/>
              <a:gd name="connsiteY210" fmla="*/ 2418708 h 2833294"/>
              <a:gd name="connsiteX211" fmla="*/ 399961 w 2836707"/>
              <a:gd name="connsiteY211" fmla="*/ 2399785 h 2833294"/>
              <a:gd name="connsiteX212" fmla="*/ 387059 w 2836707"/>
              <a:gd name="connsiteY212" fmla="*/ 2379141 h 2833294"/>
              <a:gd name="connsiteX213" fmla="*/ 376737 w 2836707"/>
              <a:gd name="connsiteY213" fmla="*/ 2355917 h 2833294"/>
              <a:gd name="connsiteX214" fmla="*/ 368136 w 2836707"/>
              <a:gd name="connsiteY214" fmla="*/ 2330974 h 2833294"/>
              <a:gd name="connsiteX215" fmla="*/ 360395 w 2836707"/>
              <a:gd name="connsiteY215" fmla="*/ 2306030 h 2833294"/>
              <a:gd name="connsiteX216" fmla="*/ 353514 w 2836707"/>
              <a:gd name="connsiteY216" fmla="*/ 2279366 h 2833294"/>
              <a:gd name="connsiteX217" fmla="*/ 346633 w 2836707"/>
              <a:gd name="connsiteY217" fmla="*/ 2253562 h 2833294"/>
              <a:gd name="connsiteX218" fmla="*/ 338891 w 2836707"/>
              <a:gd name="connsiteY218" fmla="*/ 2227757 h 2833294"/>
              <a:gd name="connsiteX219" fmla="*/ 330290 w 2836707"/>
              <a:gd name="connsiteY219" fmla="*/ 2202813 h 2833294"/>
              <a:gd name="connsiteX220" fmla="*/ 319968 w 2836707"/>
              <a:gd name="connsiteY220" fmla="*/ 2179589 h 2833294"/>
              <a:gd name="connsiteX221" fmla="*/ 307927 w 2836707"/>
              <a:gd name="connsiteY221" fmla="*/ 2158086 h 2833294"/>
              <a:gd name="connsiteX222" fmla="*/ 292445 w 2836707"/>
              <a:gd name="connsiteY222" fmla="*/ 2139163 h 2833294"/>
              <a:gd name="connsiteX223" fmla="*/ 275242 w 2836707"/>
              <a:gd name="connsiteY223" fmla="*/ 2119379 h 2833294"/>
              <a:gd name="connsiteX224" fmla="*/ 255459 w 2836707"/>
              <a:gd name="connsiteY224" fmla="*/ 2102177 h 2833294"/>
              <a:gd name="connsiteX225" fmla="*/ 233955 w 2836707"/>
              <a:gd name="connsiteY225" fmla="*/ 2085835 h 2833294"/>
              <a:gd name="connsiteX226" fmla="*/ 212452 w 2836707"/>
              <a:gd name="connsiteY226" fmla="*/ 2069492 h 2833294"/>
              <a:gd name="connsiteX227" fmla="*/ 190950 w 2836707"/>
              <a:gd name="connsiteY227" fmla="*/ 2053150 h 2833294"/>
              <a:gd name="connsiteX228" fmla="*/ 170306 w 2836707"/>
              <a:gd name="connsiteY228" fmla="*/ 2036806 h 2833294"/>
              <a:gd name="connsiteX229" fmla="*/ 150523 w 2836707"/>
              <a:gd name="connsiteY229" fmla="*/ 2018744 h 2833294"/>
              <a:gd name="connsiteX230" fmla="*/ 133321 w 2836707"/>
              <a:gd name="connsiteY230" fmla="*/ 2000681 h 2833294"/>
              <a:gd name="connsiteX231" fmla="*/ 118699 w 2836707"/>
              <a:gd name="connsiteY231" fmla="*/ 1980037 h 2833294"/>
              <a:gd name="connsiteX232" fmla="*/ 107517 w 2836707"/>
              <a:gd name="connsiteY232" fmla="*/ 1958534 h 2833294"/>
              <a:gd name="connsiteX233" fmla="*/ 99776 w 2836707"/>
              <a:gd name="connsiteY233" fmla="*/ 1932731 h 2833294"/>
              <a:gd name="connsiteX234" fmla="*/ 96335 w 2836707"/>
              <a:gd name="connsiteY234" fmla="*/ 1906066 h 2833294"/>
              <a:gd name="connsiteX235" fmla="*/ 95474 w 2836707"/>
              <a:gd name="connsiteY235" fmla="*/ 1878541 h 2833294"/>
              <a:gd name="connsiteX236" fmla="*/ 98055 w 2836707"/>
              <a:gd name="connsiteY236" fmla="*/ 1849297 h 2833294"/>
              <a:gd name="connsiteX237" fmla="*/ 101496 w 2836707"/>
              <a:gd name="connsiteY237" fmla="*/ 1820052 h 2833294"/>
              <a:gd name="connsiteX238" fmla="*/ 105796 w 2836707"/>
              <a:gd name="connsiteY238" fmla="*/ 1790807 h 2833294"/>
              <a:gd name="connsiteX239" fmla="*/ 109237 w 2836707"/>
              <a:gd name="connsiteY239" fmla="*/ 1761563 h 2833294"/>
              <a:gd name="connsiteX240" fmla="*/ 110958 w 2836707"/>
              <a:gd name="connsiteY240" fmla="*/ 1732318 h 2833294"/>
              <a:gd name="connsiteX241" fmla="*/ 110958 w 2836707"/>
              <a:gd name="connsiteY241" fmla="*/ 1703933 h 2833294"/>
              <a:gd name="connsiteX242" fmla="*/ 107517 w 2836707"/>
              <a:gd name="connsiteY242" fmla="*/ 1677269 h 2833294"/>
              <a:gd name="connsiteX243" fmla="*/ 100636 w 2836707"/>
              <a:gd name="connsiteY243" fmla="*/ 1650605 h 2833294"/>
              <a:gd name="connsiteX244" fmla="*/ 90314 w 2836707"/>
              <a:gd name="connsiteY244" fmla="*/ 1625660 h 2833294"/>
              <a:gd name="connsiteX245" fmla="*/ 77412 w 2836707"/>
              <a:gd name="connsiteY245" fmla="*/ 1599857 h 2833294"/>
              <a:gd name="connsiteX246" fmla="*/ 62790 w 2836707"/>
              <a:gd name="connsiteY246" fmla="*/ 1574053 h 2833294"/>
              <a:gd name="connsiteX247" fmla="*/ 47308 w 2836707"/>
              <a:gd name="connsiteY247" fmla="*/ 1548248 h 2833294"/>
              <a:gd name="connsiteX248" fmla="*/ 32686 w 2836707"/>
              <a:gd name="connsiteY248" fmla="*/ 1523304 h 2833294"/>
              <a:gd name="connsiteX249" fmla="*/ 19783 w 2836707"/>
              <a:gd name="connsiteY249" fmla="*/ 1496640 h 2833294"/>
              <a:gd name="connsiteX250" fmla="*/ 9462 w 2836707"/>
              <a:gd name="connsiteY250" fmla="*/ 1470836 h 2833294"/>
              <a:gd name="connsiteX251" fmla="*/ 2581 w 2836707"/>
              <a:gd name="connsiteY251" fmla="*/ 1444171 h 2833294"/>
              <a:gd name="connsiteX252" fmla="*/ 0 w 2836707"/>
              <a:gd name="connsiteY252" fmla="*/ 1416647 h 2833294"/>
              <a:gd name="connsiteX253" fmla="*/ 2581 w 2836707"/>
              <a:gd name="connsiteY253" fmla="*/ 1389123 h 2833294"/>
              <a:gd name="connsiteX254" fmla="*/ 9462 w 2836707"/>
              <a:gd name="connsiteY254" fmla="*/ 1362459 h 2833294"/>
              <a:gd name="connsiteX255" fmla="*/ 19783 w 2836707"/>
              <a:gd name="connsiteY255" fmla="*/ 1336654 h 2833294"/>
              <a:gd name="connsiteX256" fmla="*/ 32686 w 2836707"/>
              <a:gd name="connsiteY256" fmla="*/ 1309991 h 2833294"/>
              <a:gd name="connsiteX257" fmla="*/ 47308 w 2836707"/>
              <a:gd name="connsiteY257" fmla="*/ 1285046 h 2833294"/>
              <a:gd name="connsiteX258" fmla="*/ 62790 w 2836707"/>
              <a:gd name="connsiteY258" fmla="*/ 1259242 h 2833294"/>
              <a:gd name="connsiteX259" fmla="*/ 77412 w 2836707"/>
              <a:gd name="connsiteY259" fmla="*/ 1233438 h 2833294"/>
              <a:gd name="connsiteX260" fmla="*/ 90314 w 2836707"/>
              <a:gd name="connsiteY260" fmla="*/ 1207634 h 2833294"/>
              <a:gd name="connsiteX261" fmla="*/ 100636 w 2836707"/>
              <a:gd name="connsiteY261" fmla="*/ 1182689 h 2833294"/>
              <a:gd name="connsiteX262" fmla="*/ 107517 w 2836707"/>
              <a:gd name="connsiteY262" fmla="*/ 1156025 h 2833294"/>
              <a:gd name="connsiteX263" fmla="*/ 110958 w 2836707"/>
              <a:gd name="connsiteY263" fmla="*/ 1129361 h 2833294"/>
              <a:gd name="connsiteX264" fmla="*/ 110958 w 2836707"/>
              <a:gd name="connsiteY264" fmla="*/ 1100977 h 2833294"/>
              <a:gd name="connsiteX265" fmla="*/ 109237 w 2836707"/>
              <a:gd name="connsiteY265" fmla="*/ 1071732 h 2833294"/>
              <a:gd name="connsiteX266" fmla="*/ 105796 w 2836707"/>
              <a:gd name="connsiteY266" fmla="*/ 1042487 h 2833294"/>
              <a:gd name="connsiteX267" fmla="*/ 101496 w 2836707"/>
              <a:gd name="connsiteY267" fmla="*/ 1013242 h 2833294"/>
              <a:gd name="connsiteX268" fmla="*/ 98055 w 2836707"/>
              <a:gd name="connsiteY268" fmla="*/ 983998 h 2833294"/>
              <a:gd name="connsiteX269" fmla="*/ 95474 w 2836707"/>
              <a:gd name="connsiteY269" fmla="*/ 954754 h 2833294"/>
              <a:gd name="connsiteX270" fmla="*/ 96335 w 2836707"/>
              <a:gd name="connsiteY270" fmla="*/ 927229 h 2833294"/>
              <a:gd name="connsiteX271" fmla="*/ 99776 w 2836707"/>
              <a:gd name="connsiteY271" fmla="*/ 900565 h 2833294"/>
              <a:gd name="connsiteX272" fmla="*/ 107517 w 2836707"/>
              <a:gd name="connsiteY272" fmla="*/ 874760 h 2833294"/>
              <a:gd name="connsiteX273" fmla="*/ 118699 w 2836707"/>
              <a:gd name="connsiteY273" fmla="*/ 853257 h 2833294"/>
              <a:gd name="connsiteX274" fmla="*/ 133321 w 2836707"/>
              <a:gd name="connsiteY274" fmla="*/ 832614 h 2833294"/>
              <a:gd name="connsiteX275" fmla="*/ 150523 w 2836707"/>
              <a:gd name="connsiteY275" fmla="*/ 814551 h 2833294"/>
              <a:gd name="connsiteX276" fmla="*/ 170306 w 2836707"/>
              <a:gd name="connsiteY276" fmla="*/ 796488 h 2833294"/>
              <a:gd name="connsiteX277" fmla="*/ 190950 w 2836707"/>
              <a:gd name="connsiteY277" fmla="*/ 780145 h 2833294"/>
              <a:gd name="connsiteX278" fmla="*/ 212452 w 2836707"/>
              <a:gd name="connsiteY278" fmla="*/ 763802 h 2833294"/>
              <a:gd name="connsiteX279" fmla="*/ 233955 w 2836707"/>
              <a:gd name="connsiteY279" fmla="*/ 747460 h 2833294"/>
              <a:gd name="connsiteX280" fmla="*/ 255459 w 2836707"/>
              <a:gd name="connsiteY280" fmla="*/ 731117 h 2833294"/>
              <a:gd name="connsiteX281" fmla="*/ 275242 w 2836707"/>
              <a:gd name="connsiteY281" fmla="*/ 713915 h 2833294"/>
              <a:gd name="connsiteX282" fmla="*/ 292445 w 2836707"/>
              <a:gd name="connsiteY282" fmla="*/ 694132 h 2833294"/>
              <a:gd name="connsiteX283" fmla="*/ 307927 w 2836707"/>
              <a:gd name="connsiteY283" fmla="*/ 675208 h 2833294"/>
              <a:gd name="connsiteX284" fmla="*/ 319968 w 2836707"/>
              <a:gd name="connsiteY284" fmla="*/ 653705 h 2833294"/>
              <a:gd name="connsiteX285" fmla="*/ 330290 w 2836707"/>
              <a:gd name="connsiteY285" fmla="*/ 630482 h 2833294"/>
              <a:gd name="connsiteX286" fmla="*/ 338891 w 2836707"/>
              <a:gd name="connsiteY286" fmla="*/ 605537 h 2833294"/>
              <a:gd name="connsiteX287" fmla="*/ 346633 w 2836707"/>
              <a:gd name="connsiteY287" fmla="*/ 579732 h 2833294"/>
              <a:gd name="connsiteX288" fmla="*/ 353514 w 2836707"/>
              <a:gd name="connsiteY288" fmla="*/ 553929 h 2833294"/>
              <a:gd name="connsiteX289" fmla="*/ 360395 w 2836707"/>
              <a:gd name="connsiteY289" fmla="*/ 527264 h 2833294"/>
              <a:gd name="connsiteX290" fmla="*/ 368136 w 2836707"/>
              <a:gd name="connsiteY290" fmla="*/ 502321 h 2833294"/>
              <a:gd name="connsiteX291" fmla="*/ 376737 w 2836707"/>
              <a:gd name="connsiteY291" fmla="*/ 477376 h 2833294"/>
              <a:gd name="connsiteX292" fmla="*/ 387059 w 2836707"/>
              <a:gd name="connsiteY292" fmla="*/ 454153 h 2833294"/>
              <a:gd name="connsiteX293" fmla="*/ 399961 w 2836707"/>
              <a:gd name="connsiteY293" fmla="*/ 433510 h 2833294"/>
              <a:gd name="connsiteX294" fmla="*/ 415442 w 2836707"/>
              <a:gd name="connsiteY294" fmla="*/ 414587 h 2833294"/>
              <a:gd name="connsiteX295" fmla="*/ 434366 w 2836707"/>
              <a:gd name="connsiteY295" fmla="*/ 399104 h 2833294"/>
              <a:gd name="connsiteX296" fmla="*/ 455009 w 2836707"/>
              <a:gd name="connsiteY296" fmla="*/ 386202 h 2833294"/>
              <a:gd name="connsiteX297" fmla="*/ 478232 w 2836707"/>
              <a:gd name="connsiteY297" fmla="*/ 375880 h 2833294"/>
              <a:gd name="connsiteX298" fmla="*/ 503176 w 2836707"/>
              <a:gd name="connsiteY298" fmla="*/ 367279 h 2833294"/>
              <a:gd name="connsiteX299" fmla="*/ 528120 w 2836707"/>
              <a:gd name="connsiteY299" fmla="*/ 359538 h 2833294"/>
              <a:gd name="connsiteX300" fmla="*/ 554784 w 2836707"/>
              <a:gd name="connsiteY300" fmla="*/ 352656 h 2833294"/>
              <a:gd name="connsiteX301" fmla="*/ 580587 w 2836707"/>
              <a:gd name="connsiteY301" fmla="*/ 345775 h 2833294"/>
              <a:gd name="connsiteX302" fmla="*/ 606392 w 2836707"/>
              <a:gd name="connsiteY302" fmla="*/ 338034 h 2833294"/>
              <a:gd name="connsiteX303" fmla="*/ 631335 w 2836707"/>
              <a:gd name="connsiteY303" fmla="*/ 329433 h 2833294"/>
              <a:gd name="connsiteX304" fmla="*/ 654559 w 2836707"/>
              <a:gd name="connsiteY304" fmla="*/ 319111 h 2833294"/>
              <a:gd name="connsiteX305" fmla="*/ 676062 w 2836707"/>
              <a:gd name="connsiteY305" fmla="*/ 307070 h 2833294"/>
              <a:gd name="connsiteX306" fmla="*/ 694985 w 2836707"/>
              <a:gd name="connsiteY306" fmla="*/ 291587 h 2833294"/>
              <a:gd name="connsiteX307" fmla="*/ 714768 w 2836707"/>
              <a:gd name="connsiteY307" fmla="*/ 274384 h 2833294"/>
              <a:gd name="connsiteX308" fmla="*/ 731971 w 2836707"/>
              <a:gd name="connsiteY308" fmla="*/ 254601 h 2833294"/>
              <a:gd name="connsiteX309" fmla="*/ 748313 w 2836707"/>
              <a:gd name="connsiteY309" fmla="*/ 233957 h 2833294"/>
              <a:gd name="connsiteX310" fmla="*/ 764655 w 2836707"/>
              <a:gd name="connsiteY310" fmla="*/ 212454 h 2833294"/>
              <a:gd name="connsiteX311" fmla="*/ 780998 w 2836707"/>
              <a:gd name="connsiteY311" fmla="*/ 190950 h 2833294"/>
              <a:gd name="connsiteX312" fmla="*/ 797340 w 2836707"/>
              <a:gd name="connsiteY312" fmla="*/ 170307 h 2833294"/>
              <a:gd name="connsiteX313" fmla="*/ 815403 w 2836707"/>
              <a:gd name="connsiteY313" fmla="*/ 150524 h 2833294"/>
              <a:gd name="connsiteX314" fmla="*/ 833465 w 2836707"/>
              <a:gd name="connsiteY314" fmla="*/ 133322 h 2833294"/>
              <a:gd name="connsiteX315" fmla="*/ 854109 w 2836707"/>
              <a:gd name="connsiteY315" fmla="*/ 118699 h 2833294"/>
              <a:gd name="connsiteX316" fmla="*/ 875612 w 2836707"/>
              <a:gd name="connsiteY316" fmla="*/ 107517 h 2833294"/>
              <a:gd name="connsiteX317" fmla="*/ 901416 w 2836707"/>
              <a:gd name="connsiteY317" fmla="*/ 99776 h 2833294"/>
              <a:gd name="connsiteX318" fmla="*/ 928081 w 2836707"/>
              <a:gd name="connsiteY318" fmla="*/ 96335 h 2833294"/>
              <a:gd name="connsiteX319" fmla="*/ 955604 w 2836707"/>
              <a:gd name="connsiteY319" fmla="*/ 95475 h 2833294"/>
              <a:gd name="connsiteX320" fmla="*/ 984848 w 2836707"/>
              <a:gd name="connsiteY320" fmla="*/ 98056 h 2833294"/>
              <a:gd name="connsiteX321" fmla="*/ 1014093 w 2836707"/>
              <a:gd name="connsiteY321" fmla="*/ 101497 h 2833294"/>
              <a:gd name="connsiteX322" fmla="*/ 1043338 w 2836707"/>
              <a:gd name="connsiteY322" fmla="*/ 105797 h 2833294"/>
              <a:gd name="connsiteX323" fmla="*/ 1072582 w 2836707"/>
              <a:gd name="connsiteY323" fmla="*/ 109238 h 2833294"/>
              <a:gd name="connsiteX324" fmla="*/ 1101826 w 2836707"/>
              <a:gd name="connsiteY324" fmla="*/ 110958 h 2833294"/>
              <a:gd name="connsiteX325" fmla="*/ 1130211 w 2836707"/>
              <a:gd name="connsiteY325" fmla="*/ 110958 h 2833294"/>
              <a:gd name="connsiteX326" fmla="*/ 1156875 w 2836707"/>
              <a:gd name="connsiteY326" fmla="*/ 107517 h 2833294"/>
              <a:gd name="connsiteX327" fmla="*/ 1183539 w 2836707"/>
              <a:gd name="connsiteY327" fmla="*/ 100636 h 2833294"/>
              <a:gd name="connsiteX328" fmla="*/ 1209343 w 2836707"/>
              <a:gd name="connsiteY328" fmla="*/ 90315 h 2833294"/>
              <a:gd name="connsiteX329" fmla="*/ 1235146 w 2836707"/>
              <a:gd name="connsiteY329" fmla="*/ 76552 h 2833294"/>
              <a:gd name="connsiteX330" fmla="*/ 1260950 w 2836707"/>
              <a:gd name="connsiteY330" fmla="*/ 62790 h 2833294"/>
              <a:gd name="connsiteX331" fmla="*/ 1286754 w 2836707"/>
              <a:gd name="connsiteY331" fmla="*/ 47308 h 2833294"/>
              <a:gd name="connsiteX332" fmla="*/ 1311698 w 2836707"/>
              <a:gd name="connsiteY332" fmla="*/ 32685 h 2833294"/>
              <a:gd name="connsiteX333" fmla="*/ 1338362 w 2836707"/>
              <a:gd name="connsiteY333" fmla="*/ 19783 h 2833294"/>
              <a:gd name="connsiteX334" fmla="*/ 1364166 w 2836707"/>
              <a:gd name="connsiteY334" fmla="*/ 9461 h 2833294"/>
              <a:gd name="connsiteX335" fmla="*/ 1390830 w 2836707"/>
              <a:gd name="connsiteY335" fmla="*/ 2580 h 283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2836707" h="2833294">
                <a:moveTo>
                  <a:pt x="1418354" y="0"/>
                </a:moveTo>
                <a:lnTo>
                  <a:pt x="1445877" y="2580"/>
                </a:lnTo>
                <a:lnTo>
                  <a:pt x="1472542" y="9461"/>
                </a:lnTo>
                <a:lnTo>
                  <a:pt x="1498346" y="19783"/>
                </a:lnTo>
                <a:lnTo>
                  <a:pt x="1525009" y="32685"/>
                </a:lnTo>
                <a:lnTo>
                  <a:pt x="1549954" y="47308"/>
                </a:lnTo>
                <a:lnTo>
                  <a:pt x="1575758" y="62790"/>
                </a:lnTo>
                <a:lnTo>
                  <a:pt x="1601561" y="76552"/>
                </a:lnTo>
                <a:lnTo>
                  <a:pt x="1627365" y="90315"/>
                </a:lnTo>
                <a:lnTo>
                  <a:pt x="1652309" y="100636"/>
                </a:lnTo>
                <a:lnTo>
                  <a:pt x="1679833" y="107517"/>
                </a:lnTo>
                <a:lnTo>
                  <a:pt x="1706497" y="110958"/>
                </a:lnTo>
                <a:lnTo>
                  <a:pt x="1734881" y="110958"/>
                </a:lnTo>
                <a:lnTo>
                  <a:pt x="1764126" y="109238"/>
                </a:lnTo>
                <a:lnTo>
                  <a:pt x="1793370" y="105797"/>
                </a:lnTo>
                <a:lnTo>
                  <a:pt x="1822615" y="101497"/>
                </a:lnTo>
                <a:lnTo>
                  <a:pt x="1851859" y="98056"/>
                </a:lnTo>
                <a:lnTo>
                  <a:pt x="1881104" y="95475"/>
                </a:lnTo>
                <a:lnTo>
                  <a:pt x="1908627" y="96335"/>
                </a:lnTo>
                <a:lnTo>
                  <a:pt x="1935291" y="99776"/>
                </a:lnTo>
                <a:lnTo>
                  <a:pt x="1961095" y="107517"/>
                </a:lnTo>
                <a:lnTo>
                  <a:pt x="1982599" y="118699"/>
                </a:lnTo>
                <a:lnTo>
                  <a:pt x="2003241" y="133322"/>
                </a:lnTo>
                <a:lnTo>
                  <a:pt x="2021304" y="150524"/>
                </a:lnTo>
                <a:lnTo>
                  <a:pt x="2039367" y="170307"/>
                </a:lnTo>
                <a:lnTo>
                  <a:pt x="2055710" y="190950"/>
                </a:lnTo>
                <a:lnTo>
                  <a:pt x="2072052" y="212454"/>
                </a:lnTo>
                <a:lnTo>
                  <a:pt x="2088394" y="233957"/>
                </a:lnTo>
                <a:lnTo>
                  <a:pt x="2104736" y="254601"/>
                </a:lnTo>
                <a:lnTo>
                  <a:pt x="2121940" y="274384"/>
                </a:lnTo>
                <a:lnTo>
                  <a:pt x="2141723" y="291587"/>
                </a:lnTo>
                <a:lnTo>
                  <a:pt x="2160646" y="307070"/>
                </a:lnTo>
                <a:lnTo>
                  <a:pt x="2182149" y="319111"/>
                </a:lnTo>
                <a:lnTo>
                  <a:pt x="2205372" y="329433"/>
                </a:lnTo>
                <a:lnTo>
                  <a:pt x="2230316" y="338034"/>
                </a:lnTo>
                <a:lnTo>
                  <a:pt x="2256119" y="345775"/>
                </a:lnTo>
                <a:lnTo>
                  <a:pt x="2281923" y="352656"/>
                </a:lnTo>
                <a:lnTo>
                  <a:pt x="2308587" y="359538"/>
                </a:lnTo>
                <a:lnTo>
                  <a:pt x="2333531" y="367279"/>
                </a:lnTo>
                <a:lnTo>
                  <a:pt x="2358474" y="375880"/>
                </a:lnTo>
                <a:lnTo>
                  <a:pt x="2381698" y="386202"/>
                </a:lnTo>
                <a:lnTo>
                  <a:pt x="2402342" y="399104"/>
                </a:lnTo>
                <a:lnTo>
                  <a:pt x="2421265" y="414587"/>
                </a:lnTo>
                <a:lnTo>
                  <a:pt x="2436746" y="433510"/>
                </a:lnTo>
                <a:lnTo>
                  <a:pt x="2449649" y="454153"/>
                </a:lnTo>
                <a:lnTo>
                  <a:pt x="2459970" y="477376"/>
                </a:lnTo>
                <a:lnTo>
                  <a:pt x="2468571" y="502321"/>
                </a:lnTo>
                <a:lnTo>
                  <a:pt x="2476312" y="527264"/>
                </a:lnTo>
                <a:lnTo>
                  <a:pt x="2483194" y="553929"/>
                </a:lnTo>
                <a:lnTo>
                  <a:pt x="2490075" y="579732"/>
                </a:lnTo>
                <a:lnTo>
                  <a:pt x="2497816" y="605537"/>
                </a:lnTo>
                <a:lnTo>
                  <a:pt x="2506417" y="630482"/>
                </a:lnTo>
                <a:lnTo>
                  <a:pt x="2516738" y="653705"/>
                </a:lnTo>
                <a:lnTo>
                  <a:pt x="2528781" y="675208"/>
                </a:lnTo>
                <a:lnTo>
                  <a:pt x="2544263" y="694132"/>
                </a:lnTo>
                <a:lnTo>
                  <a:pt x="2561465" y="713915"/>
                </a:lnTo>
                <a:lnTo>
                  <a:pt x="2581248" y="731117"/>
                </a:lnTo>
                <a:lnTo>
                  <a:pt x="2601892" y="747460"/>
                </a:lnTo>
                <a:lnTo>
                  <a:pt x="2624255" y="763802"/>
                </a:lnTo>
                <a:lnTo>
                  <a:pt x="2645758" y="780145"/>
                </a:lnTo>
                <a:lnTo>
                  <a:pt x="2666401" y="796488"/>
                </a:lnTo>
                <a:lnTo>
                  <a:pt x="2686183" y="814551"/>
                </a:lnTo>
                <a:lnTo>
                  <a:pt x="2703387" y="832614"/>
                </a:lnTo>
                <a:lnTo>
                  <a:pt x="2718009" y="853257"/>
                </a:lnTo>
                <a:lnTo>
                  <a:pt x="2729191" y="874760"/>
                </a:lnTo>
                <a:lnTo>
                  <a:pt x="2736932" y="900565"/>
                </a:lnTo>
                <a:lnTo>
                  <a:pt x="2740372" y="927229"/>
                </a:lnTo>
                <a:lnTo>
                  <a:pt x="2741233" y="954754"/>
                </a:lnTo>
                <a:lnTo>
                  <a:pt x="2738652" y="983998"/>
                </a:lnTo>
                <a:lnTo>
                  <a:pt x="2735211" y="1013242"/>
                </a:lnTo>
                <a:lnTo>
                  <a:pt x="2730911" y="1042487"/>
                </a:lnTo>
                <a:lnTo>
                  <a:pt x="2727470" y="1071732"/>
                </a:lnTo>
                <a:lnTo>
                  <a:pt x="2725751" y="1100977"/>
                </a:lnTo>
                <a:lnTo>
                  <a:pt x="2725751" y="1129361"/>
                </a:lnTo>
                <a:lnTo>
                  <a:pt x="2729191" y="1156025"/>
                </a:lnTo>
                <a:lnTo>
                  <a:pt x="2736071" y="1182689"/>
                </a:lnTo>
                <a:lnTo>
                  <a:pt x="2746393" y="1207634"/>
                </a:lnTo>
                <a:lnTo>
                  <a:pt x="2760156" y="1233438"/>
                </a:lnTo>
                <a:lnTo>
                  <a:pt x="2773917" y="1259242"/>
                </a:lnTo>
                <a:lnTo>
                  <a:pt x="2789400" y="1285046"/>
                </a:lnTo>
                <a:lnTo>
                  <a:pt x="2804021" y="1309991"/>
                </a:lnTo>
                <a:lnTo>
                  <a:pt x="2816924" y="1336654"/>
                </a:lnTo>
                <a:lnTo>
                  <a:pt x="2827245" y="1362459"/>
                </a:lnTo>
                <a:lnTo>
                  <a:pt x="2834126" y="1389123"/>
                </a:lnTo>
                <a:lnTo>
                  <a:pt x="2836707" y="1416647"/>
                </a:lnTo>
                <a:lnTo>
                  <a:pt x="2834126" y="1444171"/>
                </a:lnTo>
                <a:lnTo>
                  <a:pt x="2827245" y="1470836"/>
                </a:lnTo>
                <a:lnTo>
                  <a:pt x="2816924" y="1496640"/>
                </a:lnTo>
                <a:lnTo>
                  <a:pt x="2804021" y="1523304"/>
                </a:lnTo>
                <a:lnTo>
                  <a:pt x="2789400" y="1548248"/>
                </a:lnTo>
                <a:lnTo>
                  <a:pt x="2773917" y="1574053"/>
                </a:lnTo>
                <a:lnTo>
                  <a:pt x="2760156" y="1599857"/>
                </a:lnTo>
                <a:lnTo>
                  <a:pt x="2746393" y="1625660"/>
                </a:lnTo>
                <a:lnTo>
                  <a:pt x="2736071" y="1650605"/>
                </a:lnTo>
                <a:lnTo>
                  <a:pt x="2729191" y="1677269"/>
                </a:lnTo>
                <a:lnTo>
                  <a:pt x="2725751" y="1703933"/>
                </a:lnTo>
                <a:lnTo>
                  <a:pt x="2725751" y="1732318"/>
                </a:lnTo>
                <a:lnTo>
                  <a:pt x="2727470" y="1761563"/>
                </a:lnTo>
                <a:lnTo>
                  <a:pt x="2730911" y="1790807"/>
                </a:lnTo>
                <a:lnTo>
                  <a:pt x="2735211" y="1820052"/>
                </a:lnTo>
                <a:lnTo>
                  <a:pt x="2738652" y="1849297"/>
                </a:lnTo>
                <a:lnTo>
                  <a:pt x="2741233" y="1878541"/>
                </a:lnTo>
                <a:lnTo>
                  <a:pt x="2740372" y="1906066"/>
                </a:lnTo>
                <a:lnTo>
                  <a:pt x="2736932" y="1932731"/>
                </a:lnTo>
                <a:lnTo>
                  <a:pt x="2729191" y="1958534"/>
                </a:lnTo>
                <a:lnTo>
                  <a:pt x="2718009" y="1980037"/>
                </a:lnTo>
                <a:lnTo>
                  <a:pt x="2703387" y="2000681"/>
                </a:lnTo>
                <a:lnTo>
                  <a:pt x="2686183" y="2018744"/>
                </a:lnTo>
                <a:lnTo>
                  <a:pt x="2666401" y="2036806"/>
                </a:lnTo>
                <a:lnTo>
                  <a:pt x="2645758" y="2053150"/>
                </a:lnTo>
                <a:lnTo>
                  <a:pt x="2624255" y="2069492"/>
                </a:lnTo>
                <a:lnTo>
                  <a:pt x="2601892" y="2085835"/>
                </a:lnTo>
                <a:lnTo>
                  <a:pt x="2581248" y="2102177"/>
                </a:lnTo>
                <a:lnTo>
                  <a:pt x="2561465" y="2119379"/>
                </a:lnTo>
                <a:lnTo>
                  <a:pt x="2544263" y="2139163"/>
                </a:lnTo>
                <a:lnTo>
                  <a:pt x="2528781" y="2158086"/>
                </a:lnTo>
                <a:lnTo>
                  <a:pt x="2516738" y="2179589"/>
                </a:lnTo>
                <a:lnTo>
                  <a:pt x="2506417" y="2202813"/>
                </a:lnTo>
                <a:lnTo>
                  <a:pt x="2497816" y="2227757"/>
                </a:lnTo>
                <a:lnTo>
                  <a:pt x="2490075" y="2253562"/>
                </a:lnTo>
                <a:lnTo>
                  <a:pt x="2483194" y="2279366"/>
                </a:lnTo>
                <a:lnTo>
                  <a:pt x="2476312" y="2306030"/>
                </a:lnTo>
                <a:lnTo>
                  <a:pt x="2468571" y="2330974"/>
                </a:lnTo>
                <a:lnTo>
                  <a:pt x="2459970" y="2355917"/>
                </a:lnTo>
                <a:lnTo>
                  <a:pt x="2449649" y="2379141"/>
                </a:lnTo>
                <a:lnTo>
                  <a:pt x="2436746" y="2399785"/>
                </a:lnTo>
                <a:lnTo>
                  <a:pt x="2421265" y="2418708"/>
                </a:lnTo>
                <a:lnTo>
                  <a:pt x="2402342" y="2434190"/>
                </a:lnTo>
                <a:lnTo>
                  <a:pt x="2381698" y="2447092"/>
                </a:lnTo>
                <a:lnTo>
                  <a:pt x="2358474" y="2457414"/>
                </a:lnTo>
                <a:lnTo>
                  <a:pt x="2333531" y="2466015"/>
                </a:lnTo>
                <a:lnTo>
                  <a:pt x="2308587" y="2473756"/>
                </a:lnTo>
                <a:lnTo>
                  <a:pt x="2281923" y="2480638"/>
                </a:lnTo>
                <a:lnTo>
                  <a:pt x="2256119" y="2487519"/>
                </a:lnTo>
                <a:lnTo>
                  <a:pt x="2230316" y="2495260"/>
                </a:lnTo>
                <a:lnTo>
                  <a:pt x="2205372" y="2503862"/>
                </a:lnTo>
                <a:lnTo>
                  <a:pt x="2182149" y="2514184"/>
                </a:lnTo>
                <a:lnTo>
                  <a:pt x="2160646" y="2526225"/>
                </a:lnTo>
                <a:lnTo>
                  <a:pt x="2141723" y="2541707"/>
                </a:lnTo>
                <a:lnTo>
                  <a:pt x="2121940" y="2558911"/>
                </a:lnTo>
                <a:lnTo>
                  <a:pt x="2104736" y="2578694"/>
                </a:lnTo>
                <a:lnTo>
                  <a:pt x="2088394" y="2599337"/>
                </a:lnTo>
                <a:lnTo>
                  <a:pt x="2072052" y="2620840"/>
                </a:lnTo>
                <a:lnTo>
                  <a:pt x="2055710" y="2642344"/>
                </a:lnTo>
                <a:lnTo>
                  <a:pt x="2039367" y="2662987"/>
                </a:lnTo>
                <a:lnTo>
                  <a:pt x="2021304" y="2682770"/>
                </a:lnTo>
                <a:lnTo>
                  <a:pt x="2003241" y="2699973"/>
                </a:lnTo>
                <a:lnTo>
                  <a:pt x="1982599" y="2714595"/>
                </a:lnTo>
                <a:lnTo>
                  <a:pt x="1961095" y="2725777"/>
                </a:lnTo>
                <a:lnTo>
                  <a:pt x="1935291" y="2733518"/>
                </a:lnTo>
                <a:lnTo>
                  <a:pt x="1908627" y="2736959"/>
                </a:lnTo>
                <a:lnTo>
                  <a:pt x="1881104" y="2737819"/>
                </a:lnTo>
                <a:lnTo>
                  <a:pt x="1851859" y="2735238"/>
                </a:lnTo>
                <a:lnTo>
                  <a:pt x="1822615" y="2731799"/>
                </a:lnTo>
                <a:lnTo>
                  <a:pt x="1793370" y="2727497"/>
                </a:lnTo>
                <a:lnTo>
                  <a:pt x="1764126" y="2724057"/>
                </a:lnTo>
                <a:lnTo>
                  <a:pt x="1734881" y="2722336"/>
                </a:lnTo>
                <a:lnTo>
                  <a:pt x="1706497" y="2722336"/>
                </a:lnTo>
                <a:lnTo>
                  <a:pt x="1679833" y="2725777"/>
                </a:lnTo>
                <a:lnTo>
                  <a:pt x="1652309" y="2732658"/>
                </a:lnTo>
                <a:lnTo>
                  <a:pt x="1627365" y="2742980"/>
                </a:lnTo>
                <a:lnTo>
                  <a:pt x="1601561" y="2756742"/>
                </a:lnTo>
                <a:lnTo>
                  <a:pt x="1575758" y="2770505"/>
                </a:lnTo>
                <a:lnTo>
                  <a:pt x="1549954" y="2785987"/>
                </a:lnTo>
                <a:lnTo>
                  <a:pt x="1525009" y="2800609"/>
                </a:lnTo>
                <a:lnTo>
                  <a:pt x="1498346" y="2813511"/>
                </a:lnTo>
                <a:lnTo>
                  <a:pt x="1472542" y="2823833"/>
                </a:lnTo>
                <a:lnTo>
                  <a:pt x="1445877" y="2830714"/>
                </a:lnTo>
                <a:lnTo>
                  <a:pt x="1418354" y="2833294"/>
                </a:lnTo>
                <a:lnTo>
                  <a:pt x="1390830" y="2830714"/>
                </a:lnTo>
                <a:lnTo>
                  <a:pt x="1364166" y="2823833"/>
                </a:lnTo>
                <a:lnTo>
                  <a:pt x="1338362" y="2813511"/>
                </a:lnTo>
                <a:lnTo>
                  <a:pt x="1311698" y="2800609"/>
                </a:lnTo>
                <a:lnTo>
                  <a:pt x="1286754" y="2785987"/>
                </a:lnTo>
                <a:lnTo>
                  <a:pt x="1260950" y="2770505"/>
                </a:lnTo>
                <a:lnTo>
                  <a:pt x="1235146" y="2756742"/>
                </a:lnTo>
                <a:lnTo>
                  <a:pt x="1209343" y="2742980"/>
                </a:lnTo>
                <a:lnTo>
                  <a:pt x="1183539" y="2732658"/>
                </a:lnTo>
                <a:lnTo>
                  <a:pt x="1156875" y="2725777"/>
                </a:lnTo>
                <a:lnTo>
                  <a:pt x="1130211" y="2722336"/>
                </a:lnTo>
                <a:lnTo>
                  <a:pt x="1101826" y="2722336"/>
                </a:lnTo>
                <a:lnTo>
                  <a:pt x="1072582" y="2724057"/>
                </a:lnTo>
                <a:lnTo>
                  <a:pt x="1043338" y="2727497"/>
                </a:lnTo>
                <a:lnTo>
                  <a:pt x="1014093" y="2731799"/>
                </a:lnTo>
                <a:lnTo>
                  <a:pt x="984848" y="2735238"/>
                </a:lnTo>
                <a:lnTo>
                  <a:pt x="955604" y="2737819"/>
                </a:lnTo>
                <a:lnTo>
                  <a:pt x="928081" y="2736959"/>
                </a:lnTo>
                <a:lnTo>
                  <a:pt x="901416" y="2733518"/>
                </a:lnTo>
                <a:lnTo>
                  <a:pt x="875612" y="2725777"/>
                </a:lnTo>
                <a:lnTo>
                  <a:pt x="854109" y="2714595"/>
                </a:lnTo>
                <a:lnTo>
                  <a:pt x="833465" y="2699973"/>
                </a:lnTo>
                <a:lnTo>
                  <a:pt x="815403" y="2682770"/>
                </a:lnTo>
                <a:lnTo>
                  <a:pt x="797340" y="2662987"/>
                </a:lnTo>
                <a:lnTo>
                  <a:pt x="780998" y="2642344"/>
                </a:lnTo>
                <a:lnTo>
                  <a:pt x="764655" y="2620840"/>
                </a:lnTo>
                <a:lnTo>
                  <a:pt x="748313" y="2599337"/>
                </a:lnTo>
                <a:lnTo>
                  <a:pt x="731971" y="2578694"/>
                </a:lnTo>
                <a:lnTo>
                  <a:pt x="714768" y="2558911"/>
                </a:lnTo>
                <a:lnTo>
                  <a:pt x="694985" y="2541707"/>
                </a:lnTo>
                <a:lnTo>
                  <a:pt x="676062" y="2526225"/>
                </a:lnTo>
                <a:lnTo>
                  <a:pt x="654559" y="2514184"/>
                </a:lnTo>
                <a:lnTo>
                  <a:pt x="631335" y="2503862"/>
                </a:lnTo>
                <a:lnTo>
                  <a:pt x="606392" y="2495260"/>
                </a:lnTo>
                <a:lnTo>
                  <a:pt x="580587" y="2487519"/>
                </a:lnTo>
                <a:lnTo>
                  <a:pt x="554784" y="2480638"/>
                </a:lnTo>
                <a:lnTo>
                  <a:pt x="528120" y="2473756"/>
                </a:lnTo>
                <a:lnTo>
                  <a:pt x="503176" y="2466015"/>
                </a:lnTo>
                <a:lnTo>
                  <a:pt x="478232" y="2457414"/>
                </a:lnTo>
                <a:lnTo>
                  <a:pt x="455009" y="2447092"/>
                </a:lnTo>
                <a:lnTo>
                  <a:pt x="434366" y="2434190"/>
                </a:lnTo>
                <a:lnTo>
                  <a:pt x="415442" y="2418708"/>
                </a:lnTo>
                <a:lnTo>
                  <a:pt x="399961" y="2399785"/>
                </a:lnTo>
                <a:lnTo>
                  <a:pt x="387059" y="2379141"/>
                </a:lnTo>
                <a:lnTo>
                  <a:pt x="376737" y="2355917"/>
                </a:lnTo>
                <a:lnTo>
                  <a:pt x="368136" y="2330974"/>
                </a:lnTo>
                <a:lnTo>
                  <a:pt x="360395" y="2306030"/>
                </a:lnTo>
                <a:lnTo>
                  <a:pt x="353514" y="2279366"/>
                </a:lnTo>
                <a:lnTo>
                  <a:pt x="346633" y="2253562"/>
                </a:lnTo>
                <a:lnTo>
                  <a:pt x="338891" y="2227757"/>
                </a:lnTo>
                <a:lnTo>
                  <a:pt x="330290" y="2202813"/>
                </a:lnTo>
                <a:lnTo>
                  <a:pt x="319968" y="2179589"/>
                </a:lnTo>
                <a:lnTo>
                  <a:pt x="307927" y="2158086"/>
                </a:lnTo>
                <a:lnTo>
                  <a:pt x="292445" y="2139163"/>
                </a:lnTo>
                <a:lnTo>
                  <a:pt x="275242" y="2119379"/>
                </a:lnTo>
                <a:lnTo>
                  <a:pt x="255459" y="2102177"/>
                </a:lnTo>
                <a:lnTo>
                  <a:pt x="233955" y="2085835"/>
                </a:lnTo>
                <a:lnTo>
                  <a:pt x="212452" y="2069492"/>
                </a:lnTo>
                <a:lnTo>
                  <a:pt x="190950" y="2053150"/>
                </a:lnTo>
                <a:lnTo>
                  <a:pt x="170306" y="2036806"/>
                </a:lnTo>
                <a:lnTo>
                  <a:pt x="150523" y="2018744"/>
                </a:lnTo>
                <a:lnTo>
                  <a:pt x="133321" y="2000681"/>
                </a:lnTo>
                <a:lnTo>
                  <a:pt x="118699" y="1980037"/>
                </a:lnTo>
                <a:lnTo>
                  <a:pt x="107517" y="1958534"/>
                </a:lnTo>
                <a:lnTo>
                  <a:pt x="99776" y="1932731"/>
                </a:lnTo>
                <a:lnTo>
                  <a:pt x="96335" y="1906066"/>
                </a:lnTo>
                <a:lnTo>
                  <a:pt x="95474" y="1878541"/>
                </a:lnTo>
                <a:lnTo>
                  <a:pt x="98055" y="1849297"/>
                </a:lnTo>
                <a:lnTo>
                  <a:pt x="101496" y="1820052"/>
                </a:lnTo>
                <a:lnTo>
                  <a:pt x="105796" y="1790807"/>
                </a:lnTo>
                <a:lnTo>
                  <a:pt x="109237" y="1761563"/>
                </a:lnTo>
                <a:lnTo>
                  <a:pt x="110958" y="1732318"/>
                </a:lnTo>
                <a:lnTo>
                  <a:pt x="110958" y="1703933"/>
                </a:lnTo>
                <a:lnTo>
                  <a:pt x="107517" y="1677269"/>
                </a:lnTo>
                <a:lnTo>
                  <a:pt x="100636" y="1650605"/>
                </a:lnTo>
                <a:lnTo>
                  <a:pt x="90314" y="1625660"/>
                </a:lnTo>
                <a:lnTo>
                  <a:pt x="77412" y="1599857"/>
                </a:lnTo>
                <a:lnTo>
                  <a:pt x="62790" y="1574053"/>
                </a:lnTo>
                <a:lnTo>
                  <a:pt x="47308" y="1548248"/>
                </a:lnTo>
                <a:lnTo>
                  <a:pt x="32686" y="1523304"/>
                </a:lnTo>
                <a:lnTo>
                  <a:pt x="19783" y="1496640"/>
                </a:lnTo>
                <a:lnTo>
                  <a:pt x="9462" y="1470836"/>
                </a:lnTo>
                <a:lnTo>
                  <a:pt x="2581" y="1444171"/>
                </a:lnTo>
                <a:lnTo>
                  <a:pt x="0" y="1416647"/>
                </a:lnTo>
                <a:lnTo>
                  <a:pt x="2581" y="1389123"/>
                </a:lnTo>
                <a:lnTo>
                  <a:pt x="9462" y="1362459"/>
                </a:lnTo>
                <a:lnTo>
                  <a:pt x="19783" y="1336654"/>
                </a:lnTo>
                <a:lnTo>
                  <a:pt x="32686" y="1309991"/>
                </a:lnTo>
                <a:lnTo>
                  <a:pt x="47308" y="1285046"/>
                </a:lnTo>
                <a:lnTo>
                  <a:pt x="62790" y="1259242"/>
                </a:lnTo>
                <a:lnTo>
                  <a:pt x="77412" y="1233438"/>
                </a:lnTo>
                <a:lnTo>
                  <a:pt x="90314" y="1207634"/>
                </a:lnTo>
                <a:lnTo>
                  <a:pt x="100636" y="1182689"/>
                </a:lnTo>
                <a:lnTo>
                  <a:pt x="107517" y="1156025"/>
                </a:lnTo>
                <a:lnTo>
                  <a:pt x="110958" y="1129361"/>
                </a:lnTo>
                <a:lnTo>
                  <a:pt x="110958" y="1100977"/>
                </a:lnTo>
                <a:lnTo>
                  <a:pt x="109237" y="1071732"/>
                </a:lnTo>
                <a:lnTo>
                  <a:pt x="105796" y="1042487"/>
                </a:lnTo>
                <a:lnTo>
                  <a:pt x="101496" y="1013242"/>
                </a:lnTo>
                <a:lnTo>
                  <a:pt x="98055" y="983998"/>
                </a:lnTo>
                <a:lnTo>
                  <a:pt x="95474" y="954754"/>
                </a:lnTo>
                <a:lnTo>
                  <a:pt x="96335" y="927229"/>
                </a:lnTo>
                <a:lnTo>
                  <a:pt x="99776" y="900565"/>
                </a:lnTo>
                <a:lnTo>
                  <a:pt x="107517" y="874760"/>
                </a:lnTo>
                <a:lnTo>
                  <a:pt x="118699" y="853257"/>
                </a:lnTo>
                <a:lnTo>
                  <a:pt x="133321" y="832614"/>
                </a:lnTo>
                <a:lnTo>
                  <a:pt x="150523" y="814551"/>
                </a:lnTo>
                <a:lnTo>
                  <a:pt x="170306" y="796488"/>
                </a:lnTo>
                <a:lnTo>
                  <a:pt x="190950" y="780145"/>
                </a:lnTo>
                <a:lnTo>
                  <a:pt x="212452" y="763802"/>
                </a:lnTo>
                <a:lnTo>
                  <a:pt x="233955" y="747460"/>
                </a:lnTo>
                <a:lnTo>
                  <a:pt x="255459" y="731117"/>
                </a:lnTo>
                <a:lnTo>
                  <a:pt x="275242" y="713915"/>
                </a:lnTo>
                <a:lnTo>
                  <a:pt x="292445" y="694132"/>
                </a:lnTo>
                <a:lnTo>
                  <a:pt x="307927" y="675208"/>
                </a:lnTo>
                <a:lnTo>
                  <a:pt x="319968" y="653705"/>
                </a:lnTo>
                <a:lnTo>
                  <a:pt x="330290" y="630482"/>
                </a:lnTo>
                <a:lnTo>
                  <a:pt x="338891" y="605537"/>
                </a:lnTo>
                <a:lnTo>
                  <a:pt x="346633" y="579732"/>
                </a:lnTo>
                <a:lnTo>
                  <a:pt x="353514" y="553929"/>
                </a:lnTo>
                <a:lnTo>
                  <a:pt x="360395" y="527264"/>
                </a:lnTo>
                <a:lnTo>
                  <a:pt x="368136" y="502321"/>
                </a:lnTo>
                <a:lnTo>
                  <a:pt x="376737" y="477376"/>
                </a:lnTo>
                <a:lnTo>
                  <a:pt x="387059" y="454153"/>
                </a:lnTo>
                <a:lnTo>
                  <a:pt x="399961" y="433510"/>
                </a:lnTo>
                <a:lnTo>
                  <a:pt x="415442" y="414587"/>
                </a:lnTo>
                <a:lnTo>
                  <a:pt x="434366" y="399104"/>
                </a:lnTo>
                <a:lnTo>
                  <a:pt x="455009" y="386202"/>
                </a:lnTo>
                <a:lnTo>
                  <a:pt x="478232" y="375880"/>
                </a:lnTo>
                <a:lnTo>
                  <a:pt x="503176" y="367279"/>
                </a:lnTo>
                <a:lnTo>
                  <a:pt x="528120" y="359538"/>
                </a:lnTo>
                <a:lnTo>
                  <a:pt x="554784" y="352656"/>
                </a:lnTo>
                <a:lnTo>
                  <a:pt x="580587" y="345775"/>
                </a:lnTo>
                <a:lnTo>
                  <a:pt x="606392" y="338034"/>
                </a:lnTo>
                <a:lnTo>
                  <a:pt x="631335" y="329433"/>
                </a:lnTo>
                <a:lnTo>
                  <a:pt x="654559" y="319111"/>
                </a:lnTo>
                <a:lnTo>
                  <a:pt x="676062" y="307070"/>
                </a:lnTo>
                <a:lnTo>
                  <a:pt x="694985" y="291587"/>
                </a:lnTo>
                <a:lnTo>
                  <a:pt x="714768" y="274384"/>
                </a:lnTo>
                <a:lnTo>
                  <a:pt x="731971" y="254601"/>
                </a:lnTo>
                <a:lnTo>
                  <a:pt x="748313" y="233957"/>
                </a:lnTo>
                <a:lnTo>
                  <a:pt x="764655" y="212454"/>
                </a:lnTo>
                <a:lnTo>
                  <a:pt x="780998" y="190950"/>
                </a:lnTo>
                <a:lnTo>
                  <a:pt x="797340" y="170307"/>
                </a:lnTo>
                <a:lnTo>
                  <a:pt x="815403" y="150524"/>
                </a:lnTo>
                <a:lnTo>
                  <a:pt x="833465" y="133322"/>
                </a:lnTo>
                <a:lnTo>
                  <a:pt x="854109" y="118699"/>
                </a:lnTo>
                <a:lnTo>
                  <a:pt x="875612" y="107517"/>
                </a:lnTo>
                <a:lnTo>
                  <a:pt x="901416" y="99776"/>
                </a:lnTo>
                <a:lnTo>
                  <a:pt x="928081" y="96335"/>
                </a:lnTo>
                <a:lnTo>
                  <a:pt x="955604" y="95475"/>
                </a:lnTo>
                <a:lnTo>
                  <a:pt x="984848" y="98056"/>
                </a:lnTo>
                <a:lnTo>
                  <a:pt x="1014093" y="101497"/>
                </a:lnTo>
                <a:lnTo>
                  <a:pt x="1043338" y="105797"/>
                </a:lnTo>
                <a:lnTo>
                  <a:pt x="1072582" y="109238"/>
                </a:lnTo>
                <a:lnTo>
                  <a:pt x="1101826" y="110958"/>
                </a:lnTo>
                <a:lnTo>
                  <a:pt x="1130211" y="110958"/>
                </a:lnTo>
                <a:lnTo>
                  <a:pt x="1156875" y="107517"/>
                </a:lnTo>
                <a:lnTo>
                  <a:pt x="1183539" y="100636"/>
                </a:lnTo>
                <a:lnTo>
                  <a:pt x="1209343" y="90315"/>
                </a:lnTo>
                <a:lnTo>
                  <a:pt x="1235146" y="76552"/>
                </a:lnTo>
                <a:lnTo>
                  <a:pt x="1260950" y="62790"/>
                </a:lnTo>
                <a:lnTo>
                  <a:pt x="1286754" y="47308"/>
                </a:lnTo>
                <a:lnTo>
                  <a:pt x="1311698" y="32685"/>
                </a:lnTo>
                <a:lnTo>
                  <a:pt x="1338362" y="19783"/>
                </a:lnTo>
                <a:lnTo>
                  <a:pt x="1364166" y="9461"/>
                </a:lnTo>
                <a:lnTo>
                  <a:pt x="1390830" y="258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Professor female with solid fill">
            <a:extLst>
              <a:ext uri="{FF2B5EF4-FFF2-40B4-BE49-F238E27FC236}">
                <a16:creationId xmlns:a16="http://schemas.microsoft.com/office/drawing/2014/main" id="{F2CC3359-E712-41C3-BBB9-0E1209F2C5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5688" y="3344816"/>
            <a:ext cx="1737712" cy="1737712"/>
          </a:xfrm>
          <a:prstGeom prst="rect">
            <a:avLst/>
          </a:prstGeom>
        </p:spPr>
      </p:pic>
      <p:sp>
        <p:nvSpPr>
          <p:cNvPr id="52" name="Freeform: Shape 51">
            <a:extLst>
              <a:ext uri="{FF2B5EF4-FFF2-40B4-BE49-F238E27FC236}">
                <a16:creationId xmlns:a16="http://schemas.microsoft.com/office/drawing/2014/main" id="{5D3DD866-9865-42E4-989A-17A2755F2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8598" y="3909952"/>
            <a:ext cx="3313402" cy="2948047"/>
          </a:xfrm>
          <a:custGeom>
            <a:avLst/>
            <a:gdLst>
              <a:gd name="connsiteX0" fmla="*/ 1934947 w 3313402"/>
              <a:gd name="connsiteY0" fmla="*/ 0 h 2948047"/>
              <a:gd name="connsiteX1" fmla="*/ 1972495 w 3313402"/>
              <a:gd name="connsiteY1" fmla="*/ 3519 h 2948047"/>
              <a:gd name="connsiteX2" fmla="*/ 2008871 w 3313402"/>
              <a:gd name="connsiteY2" fmla="*/ 12907 h 2948047"/>
              <a:gd name="connsiteX3" fmla="*/ 2044074 w 3313402"/>
              <a:gd name="connsiteY3" fmla="*/ 26988 h 2948047"/>
              <a:gd name="connsiteX4" fmla="*/ 2080448 w 3313402"/>
              <a:gd name="connsiteY4" fmla="*/ 44589 h 2948047"/>
              <a:gd name="connsiteX5" fmla="*/ 2114478 w 3313402"/>
              <a:gd name="connsiteY5" fmla="*/ 64537 h 2948047"/>
              <a:gd name="connsiteX6" fmla="*/ 2149681 w 3313402"/>
              <a:gd name="connsiteY6" fmla="*/ 85659 h 2948047"/>
              <a:gd name="connsiteX7" fmla="*/ 2184882 w 3313402"/>
              <a:gd name="connsiteY7" fmla="*/ 104433 h 2948047"/>
              <a:gd name="connsiteX8" fmla="*/ 2220084 w 3313402"/>
              <a:gd name="connsiteY8" fmla="*/ 123208 h 2948047"/>
              <a:gd name="connsiteX9" fmla="*/ 2254113 w 3313402"/>
              <a:gd name="connsiteY9" fmla="*/ 137288 h 2948047"/>
              <a:gd name="connsiteX10" fmla="*/ 2291662 w 3313402"/>
              <a:gd name="connsiteY10" fmla="*/ 146675 h 2948047"/>
              <a:gd name="connsiteX11" fmla="*/ 2328037 w 3313402"/>
              <a:gd name="connsiteY11" fmla="*/ 151369 h 2948047"/>
              <a:gd name="connsiteX12" fmla="*/ 2366759 w 3313402"/>
              <a:gd name="connsiteY12" fmla="*/ 151369 h 2948047"/>
              <a:gd name="connsiteX13" fmla="*/ 2406656 w 3313402"/>
              <a:gd name="connsiteY13" fmla="*/ 149023 h 2948047"/>
              <a:gd name="connsiteX14" fmla="*/ 2446551 w 3313402"/>
              <a:gd name="connsiteY14" fmla="*/ 144329 h 2948047"/>
              <a:gd name="connsiteX15" fmla="*/ 2486448 w 3313402"/>
              <a:gd name="connsiteY15" fmla="*/ 138462 h 2948047"/>
              <a:gd name="connsiteX16" fmla="*/ 2526343 w 3313402"/>
              <a:gd name="connsiteY16" fmla="*/ 133769 h 2948047"/>
              <a:gd name="connsiteX17" fmla="*/ 2566239 w 3313402"/>
              <a:gd name="connsiteY17" fmla="*/ 130247 h 2948047"/>
              <a:gd name="connsiteX18" fmla="*/ 2603787 w 3313402"/>
              <a:gd name="connsiteY18" fmla="*/ 131421 h 2948047"/>
              <a:gd name="connsiteX19" fmla="*/ 2640163 w 3313402"/>
              <a:gd name="connsiteY19" fmla="*/ 136115 h 2948047"/>
              <a:gd name="connsiteX20" fmla="*/ 2675366 w 3313402"/>
              <a:gd name="connsiteY20" fmla="*/ 146675 h 2948047"/>
              <a:gd name="connsiteX21" fmla="*/ 2704702 w 3313402"/>
              <a:gd name="connsiteY21" fmla="*/ 161930 h 2948047"/>
              <a:gd name="connsiteX22" fmla="*/ 2732862 w 3313402"/>
              <a:gd name="connsiteY22" fmla="*/ 181878 h 2948047"/>
              <a:gd name="connsiteX23" fmla="*/ 2757504 w 3313402"/>
              <a:gd name="connsiteY23" fmla="*/ 205346 h 2948047"/>
              <a:gd name="connsiteX24" fmla="*/ 2782146 w 3313402"/>
              <a:gd name="connsiteY24" fmla="*/ 232334 h 2948047"/>
              <a:gd name="connsiteX25" fmla="*/ 2804440 w 3313402"/>
              <a:gd name="connsiteY25" fmla="*/ 260495 h 2948047"/>
              <a:gd name="connsiteX26" fmla="*/ 2826735 w 3313402"/>
              <a:gd name="connsiteY26" fmla="*/ 289831 h 2948047"/>
              <a:gd name="connsiteX27" fmla="*/ 2849030 w 3313402"/>
              <a:gd name="connsiteY27" fmla="*/ 319166 h 2948047"/>
              <a:gd name="connsiteX28" fmla="*/ 2871324 w 3313402"/>
              <a:gd name="connsiteY28" fmla="*/ 347327 h 2948047"/>
              <a:gd name="connsiteX29" fmla="*/ 2894793 w 3313402"/>
              <a:gd name="connsiteY29" fmla="*/ 374315 h 2948047"/>
              <a:gd name="connsiteX30" fmla="*/ 2921781 w 3313402"/>
              <a:gd name="connsiteY30" fmla="*/ 397785 h 2948047"/>
              <a:gd name="connsiteX31" fmla="*/ 2947597 w 3313402"/>
              <a:gd name="connsiteY31" fmla="*/ 418906 h 2948047"/>
              <a:gd name="connsiteX32" fmla="*/ 2976931 w 3313402"/>
              <a:gd name="connsiteY32" fmla="*/ 435332 h 2948047"/>
              <a:gd name="connsiteX33" fmla="*/ 3008614 w 3313402"/>
              <a:gd name="connsiteY33" fmla="*/ 449413 h 2948047"/>
              <a:gd name="connsiteX34" fmla="*/ 3042641 w 3313402"/>
              <a:gd name="connsiteY34" fmla="*/ 461147 h 2948047"/>
              <a:gd name="connsiteX35" fmla="*/ 3077843 w 3313402"/>
              <a:gd name="connsiteY35" fmla="*/ 471708 h 2948047"/>
              <a:gd name="connsiteX36" fmla="*/ 3113046 w 3313402"/>
              <a:gd name="connsiteY36" fmla="*/ 481096 h 2948047"/>
              <a:gd name="connsiteX37" fmla="*/ 3149422 w 3313402"/>
              <a:gd name="connsiteY37" fmla="*/ 490483 h 2948047"/>
              <a:gd name="connsiteX38" fmla="*/ 3183450 w 3313402"/>
              <a:gd name="connsiteY38" fmla="*/ 501044 h 2948047"/>
              <a:gd name="connsiteX39" fmla="*/ 3217478 w 3313402"/>
              <a:gd name="connsiteY39" fmla="*/ 512777 h 2948047"/>
              <a:gd name="connsiteX40" fmla="*/ 3249161 w 3313402"/>
              <a:gd name="connsiteY40" fmla="*/ 526859 h 2948047"/>
              <a:gd name="connsiteX41" fmla="*/ 3277323 w 3313402"/>
              <a:gd name="connsiteY41" fmla="*/ 544460 h 2948047"/>
              <a:gd name="connsiteX42" fmla="*/ 3303139 w 3313402"/>
              <a:gd name="connsiteY42" fmla="*/ 565581 h 2948047"/>
              <a:gd name="connsiteX43" fmla="*/ 3313402 w 3313402"/>
              <a:gd name="connsiteY43" fmla="*/ 578126 h 2948047"/>
              <a:gd name="connsiteX44" fmla="*/ 3313402 w 3313402"/>
              <a:gd name="connsiteY44" fmla="*/ 2948047 h 2948047"/>
              <a:gd name="connsiteX45" fmla="*/ 422306 w 3313402"/>
              <a:gd name="connsiteY45" fmla="*/ 2948047 h 2948047"/>
              <a:gd name="connsiteX46" fmla="*/ 420079 w 3313402"/>
              <a:gd name="connsiteY46" fmla="*/ 2944070 h 2948047"/>
              <a:gd name="connsiteX47" fmla="*/ 398960 w 3313402"/>
              <a:gd name="connsiteY47" fmla="*/ 2918255 h 2948047"/>
              <a:gd name="connsiteX48" fmla="*/ 375490 w 3313402"/>
              <a:gd name="connsiteY48" fmla="*/ 2891267 h 2948047"/>
              <a:gd name="connsiteX49" fmla="*/ 348502 w 3313402"/>
              <a:gd name="connsiteY49" fmla="*/ 2867799 h 2948047"/>
              <a:gd name="connsiteX50" fmla="*/ 319166 w 3313402"/>
              <a:gd name="connsiteY50" fmla="*/ 2845505 h 2948047"/>
              <a:gd name="connsiteX51" fmla="*/ 289832 w 3313402"/>
              <a:gd name="connsiteY51" fmla="*/ 2823210 h 2948047"/>
              <a:gd name="connsiteX52" fmla="*/ 260497 w 3313402"/>
              <a:gd name="connsiteY52" fmla="*/ 2800916 h 2948047"/>
              <a:gd name="connsiteX53" fmla="*/ 232334 w 3313402"/>
              <a:gd name="connsiteY53" fmla="*/ 2778620 h 2948047"/>
              <a:gd name="connsiteX54" fmla="*/ 205346 w 3313402"/>
              <a:gd name="connsiteY54" fmla="*/ 2753979 h 2948047"/>
              <a:gd name="connsiteX55" fmla="*/ 181878 w 3313402"/>
              <a:gd name="connsiteY55" fmla="*/ 2729338 h 2948047"/>
              <a:gd name="connsiteX56" fmla="*/ 161931 w 3313402"/>
              <a:gd name="connsiteY56" fmla="*/ 2701176 h 2948047"/>
              <a:gd name="connsiteX57" fmla="*/ 146677 w 3313402"/>
              <a:gd name="connsiteY57" fmla="*/ 2671841 h 2948047"/>
              <a:gd name="connsiteX58" fmla="*/ 136116 w 3313402"/>
              <a:gd name="connsiteY58" fmla="*/ 2636640 h 2948047"/>
              <a:gd name="connsiteX59" fmla="*/ 131422 w 3313402"/>
              <a:gd name="connsiteY59" fmla="*/ 2600264 h 2948047"/>
              <a:gd name="connsiteX60" fmla="*/ 130248 w 3313402"/>
              <a:gd name="connsiteY60" fmla="*/ 2562713 h 2948047"/>
              <a:gd name="connsiteX61" fmla="*/ 133769 w 3313402"/>
              <a:gd name="connsiteY61" fmla="*/ 2522818 h 2948047"/>
              <a:gd name="connsiteX62" fmla="*/ 138462 w 3313402"/>
              <a:gd name="connsiteY62" fmla="*/ 2482923 h 2948047"/>
              <a:gd name="connsiteX63" fmla="*/ 144329 w 3313402"/>
              <a:gd name="connsiteY63" fmla="*/ 2443026 h 2948047"/>
              <a:gd name="connsiteX64" fmla="*/ 149023 w 3313402"/>
              <a:gd name="connsiteY64" fmla="*/ 2403131 h 2948047"/>
              <a:gd name="connsiteX65" fmla="*/ 151371 w 3313402"/>
              <a:gd name="connsiteY65" fmla="*/ 2363236 h 2948047"/>
              <a:gd name="connsiteX66" fmla="*/ 151371 w 3313402"/>
              <a:gd name="connsiteY66" fmla="*/ 2324513 h 2948047"/>
              <a:gd name="connsiteX67" fmla="*/ 146677 w 3313402"/>
              <a:gd name="connsiteY67" fmla="*/ 2288138 h 2948047"/>
              <a:gd name="connsiteX68" fmla="*/ 137289 w 3313402"/>
              <a:gd name="connsiteY68" fmla="*/ 2251763 h 2948047"/>
              <a:gd name="connsiteX69" fmla="*/ 123208 w 3313402"/>
              <a:gd name="connsiteY69" fmla="*/ 2217733 h 2948047"/>
              <a:gd name="connsiteX70" fmla="*/ 105607 w 3313402"/>
              <a:gd name="connsiteY70" fmla="*/ 2182531 h 2948047"/>
              <a:gd name="connsiteX71" fmla="*/ 85659 w 3313402"/>
              <a:gd name="connsiteY71" fmla="*/ 2147330 h 2948047"/>
              <a:gd name="connsiteX72" fmla="*/ 64538 w 3313402"/>
              <a:gd name="connsiteY72" fmla="*/ 2112127 h 2948047"/>
              <a:gd name="connsiteX73" fmla="*/ 44590 w 3313402"/>
              <a:gd name="connsiteY73" fmla="*/ 2078098 h 2948047"/>
              <a:gd name="connsiteX74" fmla="*/ 26988 w 3313402"/>
              <a:gd name="connsiteY74" fmla="*/ 2041723 h 2948047"/>
              <a:gd name="connsiteX75" fmla="*/ 12908 w 3313402"/>
              <a:gd name="connsiteY75" fmla="*/ 2006521 h 2948047"/>
              <a:gd name="connsiteX76" fmla="*/ 3521 w 3313402"/>
              <a:gd name="connsiteY76" fmla="*/ 1970145 h 2948047"/>
              <a:gd name="connsiteX77" fmla="*/ 0 w 3313402"/>
              <a:gd name="connsiteY77" fmla="*/ 1932596 h 2948047"/>
              <a:gd name="connsiteX78" fmla="*/ 3521 w 3313402"/>
              <a:gd name="connsiteY78" fmla="*/ 1895048 h 2948047"/>
              <a:gd name="connsiteX79" fmla="*/ 12908 w 3313402"/>
              <a:gd name="connsiteY79" fmla="*/ 1858672 h 2948047"/>
              <a:gd name="connsiteX80" fmla="*/ 26988 w 3313402"/>
              <a:gd name="connsiteY80" fmla="*/ 1823470 h 2948047"/>
              <a:gd name="connsiteX81" fmla="*/ 44590 w 3313402"/>
              <a:gd name="connsiteY81" fmla="*/ 1787095 h 2948047"/>
              <a:gd name="connsiteX82" fmla="*/ 64538 w 3313402"/>
              <a:gd name="connsiteY82" fmla="*/ 1753065 h 2948047"/>
              <a:gd name="connsiteX83" fmla="*/ 85659 w 3313402"/>
              <a:gd name="connsiteY83" fmla="*/ 1717864 h 2948047"/>
              <a:gd name="connsiteX84" fmla="*/ 105607 w 3313402"/>
              <a:gd name="connsiteY84" fmla="*/ 1682661 h 2948047"/>
              <a:gd name="connsiteX85" fmla="*/ 123208 w 3313402"/>
              <a:gd name="connsiteY85" fmla="*/ 1647460 h 2948047"/>
              <a:gd name="connsiteX86" fmla="*/ 137289 w 3313402"/>
              <a:gd name="connsiteY86" fmla="*/ 1613430 h 2948047"/>
              <a:gd name="connsiteX87" fmla="*/ 146677 w 3313402"/>
              <a:gd name="connsiteY87" fmla="*/ 1577054 h 2948047"/>
              <a:gd name="connsiteX88" fmla="*/ 151371 w 3313402"/>
              <a:gd name="connsiteY88" fmla="*/ 1540680 h 2948047"/>
              <a:gd name="connsiteX89" fmla="*/ 151371 w 3313402"/>
              <a:gd name="connsiteY89" fmla="*/ 1501958 h 2948047"/>
              <a:gd name="connsiteX90" fmla="*/ 149023 w 3313402"/>
              <a:gd name="connsiteY90" fmla="*/ 1462061 h 2948047"/>
              <a:gd name="connsiteX91" fmla="*/ 144329 w 3313402"/>
              <a:gd name="connsiteY91" fmla="*/ 1422166 h 2948047"/>
              <a:gd name="connsiteX92" fmla="*/ 138462 w 3313402"/>
              <a:gd name="connsiteY92" fmla="*/ 1382269 h 2948047"/>
              <a:gd name="connsiteX93" fmla="*/ 133769 w 3313402"/>
              <a:gd name="connsiteY93" fmla="*/ 1342374 h 2948047"/>
              <a:gd name="connsiteX94" fmla="*/ 130248 w 3313402"/>
              <a:gd name="connsiteY94" fmla="*/ 1302479 h 2948047"/>
              <a:gd name="connsiteX95" fmla="*/ 131422 w 3313402"/>
              <a:gd name="connsiteY95" fmla="*/ 1264930 h 2948047"/>
              <a:gd name="connsiteX96" fmla="*/ 136116 w 3313402"/>
              <a:gd name="connsiteY96" fmla="*/ 1228554 h 2948047"/>
              <a:gd name="connsiteX97" fmla="*/ 146677 w 3313402"/>
              <a:gd name="connsiteY97" fmla="*/ 1193352 h 2948047"/>
              <a:gd name="connsiteX98" fmla="*/ 161931 w 3313402"/>
              <a:gd name="connsiteY98" fmla="*/ 1164017 h 2948047"/>
              <a:gd name="connsiteX99" fmla="*/ 181878 w 3313402"/>
              <a:gd name="connsiteY99" fmla="*/ 1135856 h 2948047"/>
              <a:gd name="connsiteX100" fmla="*/ 205346 w 3313402"/>
              <a:gd name="connsiteY100" fmla="*/ 1111214 h 2948047"/>
              <a:gd name="connsiteX101" fmla="*/ 232334 w 3313402"/>
              <a:gd name="connsiteY101" fmla="*/ 1086573 h 2948047"/>
              <a:gd name="connsiteX102" fmla="*/ 260497 w 3313402"/>
              <a:gd name="connsiteY102" fmla="*/ 1064277 h 2948047"/>
              <a:gd name="connsiteX103" fmla="*/ 289832 w 3313402"/>
              <a:gd name="connsiteY103" fmla="*/ 1041982 h 2948047"/>
              <a:gd name="connsiteX104" fmla="*/ 319166 w 3313402"/>
              <a:gd name="connsiteY104" fmla="*/ 1019688 h 2948047"/>
              <a:gd name="connsiteX105" fmla="*/ 348502 w 3313402"/>
              <a:gd name="connsiteY105" fmla="*/ 997393 h 2948047"/>
              <a:gd name="connsiteX106" fmla="*/ 375490 w 3313402"/>
              <a:gd name="connsiteY106" fmla="*/ 973926 h 2948047"/>
              <a:gd name="connsiteX107" fmla="*/ 398960 w 3313402"/>
              <a:gd name="connsiteY107" fmla="*/ 946938 h 2948047"/>
              <a:gd name="connsiteX108" fmla="*/ 420079 w 3313402"/>
              <a:gd name="connsiteY108" fmla="*/ 921122 h 2948047"/>
              <a:gd name="connsiteX109" fmla="*/ 436507 w 3313402"/>
              <a:gd name="connsiteY109" fmla="*/ 891788 h 2948047"/>
              <a:gd name="connsiteX110" fmla="*/ 450588 w 3313402"/>
              <a:gd name="connsiteY110" fmla="*/ 860106 h 2948047"/>
              <a:gd name="connsiteX111" fmla="*/ 462322 w 3313402"/>
              <a:gd name="connsiteY111" fmla="*/ 826076 h 2948047"/>
              <a:gd name="connsiteX112" fmla="*/ 472883 w 3313402"/>
              <a:gd name="connsiteY112" fmla="*/ 790874 h 2948047"/>
              <a:gd name="connsiteX113" fmla="*/ 482271 w 3313402"/>
              <a:gd name="connsiteY113" fmla="*/ 755672 h 2948047"/>
              <a:gd name="connsiteX114" fmla="*/ 491658 w 3313402"/>
              <a:gd name="connsiteY114" fmla="*/ 719297 h 2948047"/>
              <a:gd name="connsiteX115" fmla="*/ 502219 w 3313402"/>
              <a:gd name="connsiteY115" fmla="*/ 685268 h 2948047"/>
              <a:gd name="connsiteX116" fmla="*/ 513952 w 3313402"/>
              <a:gd name="connsiteY116" fmla="*/ 651238 h 2948047"/>
              <a:gd name="connsiteX117" fmla="*/ 528034 w 3313402"/>
              <a:gd name="connsiteY117" fmla="*/ 619558 h 2948047"/>
              <a:gd name="connsiteX118" fmla="*/ 545635 w 3313402"/>
              <a:gd name="connsiteY118" fmla="*/ 591396 h 2948047"/>
              <a:gd name="connsiteX119" fmla="*/ 566755 w 3313402"/>
              <a:gd name="connsiteY119" fmla="*/ 565581 h 2948047"/>
              <a:gd name="connsiteX120" fmla="*/ 592570 w 3313402"/>
              <a:gd name="connsiteY120" fmla="*/ 544460 h 2948047"/>
              <a:gd name="connsiteX121" fmla="*/ 620733 w 3313402"/>
              <a:gd name="connsiteY121" fmla="*/ 526859 h 2948047"/>
              <a:gd name="connsiteX122" fmla="*/ 652413 w 3313402"/>
              <a:gd name="connsiteY122" fmla="*/ 512777 h 2948047"/>
              <a:gd name="connsiteX123" fmla="*/ 686443 w 3313402"/>
              <a:gd name="connsiteY123" fmla="*/ 501044 h 2948047"/>
              <a:gd name="connsiteX124" fmla="*/ 720472 w 3313402"/>
              <a:gd name="connsiteY124" fmla="*/ 490483 h 2948047"/>
              <a:gd name="connsiteX125" fmla="*/ 756848 w 3313402"/>
              <a:gd name="connsiteY125" fmla="*/ 481096 h 2948047"/>
              <a:gd name="connsiteX126" fmla="*/ 792049 w 3313402"/>
              <a:gd name="connsiteY126" fmla="*/ 471708 h 2948047"/>
              <a:gd name="connsiteX127" fmla="*/ 827252 w 3313402"/>
              <a:gd name="connsiteY127" fmla="*/ 461147 h 2948047"/>
              <a:gd name="connsiteX128" fmla="*/ 861280 w 3313402"/>
              <a:gd name="connsiteY128" fmla="*/ 449413 h 2948047"/>
              <a:gd name="connsiteX129" fmla="*/ 892962 w 3313402"/>
              <a:gd name="connsiteY129" fmla="*/ 435332 h 2948047"/>
              <a:gd name="connsiteX130" fmla="*/ 922297 w 3313402"/>
              <a:gd name="connsiteY130" fmla="*/ 418906 h 2948047"/>
              <a:gd name="connsiteX131" fmla="*/ 948112 w 3313402"/>
              <a:gd name="connsiteY131" fmla="*/ 397785 h 2948047"/>
              <a:gd name="connsiteX132" fmla="*/ 975101 w 3313402"/>
              <a:gd name="connsiteY132" fmla="*/ 374315 h 2948047"/>
              <a:gd name="connsiteX133" fmla="*/ 998569 w 3313402"/>
              <a:gd name="connsiteY133" fmla="*/ 347327 h 2948047"/>
              <a:gd name="connsiteX134" fmla="*/ 1020864 w 3313402"/>
              <a:gd name="connsiteY134" fmla="*/ 319166 h 2948047"/>
              <a:gd name="connsiteX135" fmla="*/ 1043158 w 3313402"/>
              <a:gd name="connsiteY135" fmla="*/ 289831 h 2948047"/>
              <a:gd name="connsiteX136" fmla="*/ 1065453 w 3313402"/>
              <a:gd name="connsiteY136" fmla="*/ 260495 h 2948047"/>
              <a:gd name="connsiteX137" fmla="*/ 1087747 w 3313402"/>
              <a:gd name="connsiteY137" fmla="*/ 232334 h 2948047"/>
              <a:gd name="connsiteX138" fmla="*/ 1112390 w 3313402"/>
              <a:gd name="connsiteY138" fmla="*/ 205346 h 2948047"/>
              <a:gd name="connsiteX139" fmla="*/ 1137030 w 3313402"/>
              <a:gd name="connsiteY139" fmla="*/ 181878 h 2948047"/>
              <a:gd name="connsiteX140" fmla="*/ 1165193 w 3313402"/>
              <a:gd name="connsiteY140" fmla="*/ 161930 h 2948047"/>
              <a:gd name="connsiteX141" fmla="*/ 1194528 w 3313402"/>
              <a:gd name="connsiteY141" fmla="*/ 146675 h 2948047"/>
              <a:gd name="connsiteX142" fmla="*/ 1229731 w 3313402"/>
              <a:gd name="connsiteY142" fmla="*/ 136115 h 2948047"/>
              <a:gd name="connsiteX143" fmla="*/ 1266106 w 3313402"/>
              <a:gd name="connsiteY143" fmla="*/ 131421 h 2948047"/>
              <a:gd name="connsiteX144" fmla="*/ 1303654 w 3313402"/>
              <a:gd name="connsiteY144" fmla="*/ 130247 h 2948047"/>
              <a:gd name="connsiteX145" fmla="*/ 1343549 w 3313402"/>
              <a:gd name="connsiteY145" fmla="*/ 133769 h 2948047"/>
              <a:gd name="connsiteX146" fmla="*/ 1383446 w 3313402"/>
              <a:gd name="connsiteY146" fmla="*/ 138462 h 2948047"/>
              <a:gd name="connsiteX147" fmla="*/ 1423342 w 3313402"/>
              <a:gd name="connsiteY147" fmla="*/ 144329 h 2948047"/>
              <a:gd name="connsiteX148" fmla="*/ 1463237 w 3313402"/>
              <a:gd name="connsiteY148" fmla="*/ 149023 h 2948047"/>
              <a:gd name="connsiteX149" fmla="*/ 1503133 w 3313402"/>
              <a:gd name="connsiteY149" fmla="*/ 151369 h 2948047"/>
              <a:gd name="connsiteX150" fmla="*/ 1541856 w 3313402"/>
              <a:gd name="connsiteY150" fmla="*/ 151369 h 2948047"/>
              <a:gd name="connsiteX151" fmla="*/ 1578232 w 3313402"/>
              <a:gd name="connsiteY151" fmla="*/ 146675 h 2948047"/>
              <a:gd name="connsiteX152" fmla="*/ 1614608 w 3313402"/>
              <a:gd name="connsiteY152" fmla="*/ 137288 h 2948047"/>
              <a:gd name="connsiteX153" fmla="*/ 1649810 w 3313402"/>
              <a:gd name="connsiteY153" fmla="*/ 123208 h 2948047"/>
              <a:gd name="connsiteX154" fmla="*/ 1685011 w 3313402"/>
              <a:gd name="connsiteY154" fmla="*/ 104433 h 2948047"/>
              <a:gd name="connsiteX155" fmla="*/ 1720214 w 3313402"/>
              <a:gd name="connsiteY155" fmla="*/ 85659 h 2948047"/>
              <a:gd name="connsiteX156" fmla="*/ 1755415 w 3313402"/>
              <a:gd name="connsiteY156" fmla="*/ 64537 h 2948047"/>
              <a:gd name="connsiteX157" fmla="*/ 1789445 w 3313402"/>
              <a:gd name="connsiteY157" fmla="*/ 44589 h 2948047"/>
              <a:gd name="connsiteX158" fmla="*/ 1825821 w 3313402"/>
              <a:gd name="connsiteY158" fmla="*/ 26988 h 2948047"/>
              <a:gd name="connsiteX159" fmla="*/ 1861022 w 3313402"/>
              <a:gd name="connsiteY159" fmla="*/ 12907 h 2948047"/>
              <a:gd name="connsiteX160" fmla="*/ 1897398 w 3313402"/>
              <a:gd name="connsiteY160" fmla="*/ 3519 h 294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3313402" h="2948047">
                <a:moveTo>
                  <a:pt x="1934947" y="0"/>
                </a:moveTo>
                <a:lnTo>
                  <a:pt x="1972495" y="3519"/>
                </a:lnTo>
                <a:lnTo>
                  <a:pt x="2008871" y="12907"/>
                </a:lnTo>
                <a:lnTo>
                  <a:pt x="2044074" y="26988"/>
                </a:lnTo>
                <a:lnTo>
                  <a:pt x="2080448" y="44589"/>
                </a:lnTo>
                <a:lnTo>
                  <a:pt x="2114478" y="64537"/>
                </a:lnTo>
                <a:lnTo>
                  <a:pt x="2149681" y="85659"/>
                </a:lnTo>
                <a:lnTo>
                  <a:pt x="2184882" y="104433"/>
                </a:lnTo>
                <a:lnTo>
                  <a:pt x="2220084" y="123208"/>
                </a:lnTo>
                <a:lnTo>
                  <a:pt x="2254113" y="137288"/>
                </a:lnTo>
                <a:lnTo>
                  <a:pt x="2291662" y="146675"/>
                </a:lnTo>
                <a:lnTo>
                  <a:pt x="2328037" y="151369"/>
                </a:lnTo>
                <a:lnTo>
                  <a:pt x="2366759" y="151369"/>
                </a:lnTo>
                <a:lnTo>
                  <a:pt x="2406656" y="149023"/>
                </a:lnTo>
                <a:lnTo>
                  <a:pt x="2446551" y="144329"/>
                </a:lnTo>
                <a:lnTo>
                  <a:pt x="2486448" y="138462"/>
                </a:lnTo>
                <a:lnTo>
                  <a:pt x="2526343" y="133769"/>
                </a:lnTo>
                <a:lnTo>
                  <a:pt x="2566239" y="130247"/>
                </a:lnTo>
                <a:lnTo>
                  <a:pt x="2603787" y="131421"/>
                </a:lnTo>
                <a:lnTo>
                  <a:pt x="2640163" y="136115"/>
                </a:lnTo>
                <a:lnTo>
                  <a:pt x="2675366" y="146675"/>
                </a:lnTo>
                <a:lnTo>
                  <a:pt x="2704702" y="161930"/>
                </a:lnTo>
                <a:lnTo>
                  <a:pt x="2732862" y="181878"/>
                </a:lnTo>
                <a:lnTo>
                  <a:pt x="2757504" y="205346"/>
                </a:lnTo>
                <a:lnTo>
                  <a:pt x="2782146" y="232334"/>
                </a:lnTo>
                <a:lnTo>
                  <a:pt x="2804440" y="260495"/>
                </a:lnTo>
                <a:lnTo>
                  <a:pt x="2826735" y="289831"/>
                </a:lnTo>
                <a:lnTo>
                  <a:pt x="2849030" y="319166"/>
                </a:lnTo>
                <a:lnTo>
                  <a:pt x="2871324" y="347327"/>
                </a:lnTo>
                <a:lnTo>
                  <a:pt x="2894793" y="374315"/>
                </a:lnTo>
                <a:lnTo>
                  <a:pt x="2921781" y="397785"/>
                </a:lnTo>
                <a:lnTo>
                  <a:pt x="2947597" y="418906"/>
                </a:lnTo>
                <a:lnTo>
                  <a:pt x="2976931" y="435332"/>
                </a:lnTo>
                <a:lnTo>
                  <a:pt x="3008614" y="449413"/>
                </a:lnTo>
                <a:lnTo>
                  <a:pt x="3042641" y="461147"/>
                </a:lnTo>
                <a:lnTo>
                  <a:pt x="3077843" y="471708"/>
                </a:lnTo>
                <a:lnTo>
                  <a:pt x="3113046" y="481096"/>
                </a:lnTo>
                <a:lnTo>
                  <a:pt x="3149422" y="490483"/>
                </a:lnTo>
                <a:lnTo>
                  <a:pt x="3183450" y="501044"/>
                </a:lnTo>
                <a:lnTo>
                  <a:pt x="3217478" y="512777"/>
                </a:lnTo>
                <a:lnTo>
                  <a:pt x="3249161" y="526859"/>
                </a:lnTo>
                <a:lnTo>
                  <a:pt x="3277323" y="544460"/>
                </a:lnTo>
                <a:lnTo>
                  <a:pt x="3303139" y="565581"/>
                </a:lnTo>
                <a:lnTo>
                  <a:pt x="3313402" y="578126"/>
                </a:lnTo>
                <a:lnTo>
                  <a:pt x="3313402" y="2948047"/>
                </a:lnTo>
                <a:lnTo>
                  <a:pt x="422306" y="2948047"/>
                </a:lnTo>
                <a:lnTo>
                  <a:pt x="420079" y="2944070"/>
                </a:lnTo>
                <a:lnTo>
                  <a:pt x="398960" y="2918255"/>
                </a:lnTo>
                <a:lnTo>
                  <a:pt x="375490" y="2891267"/>
                </a:lnTo>
                <a:lnTo>
                  <a:pt x="348502" y="2867799"/>
                </a:lnTo>
                <a:lnTo>
                  <a:pt x="319166" y="2845505"/>
                </a:lnTo>
                <a:lnTo>
                  <a:pt x="289832" y="2823210"/>
                </a:lnTo>
                <a:lnTo>
                  <a:pt x="260497" y="2800916"/>
                </a:lnTo>
                <a:lnTo>
                  <a:pt x="232334" y="2778620"/>
                </a:lnTo>
                <a:lnTo>
                  <a:pt x="205346" y="2753979"/>
                </a:lnTo>
                <a:lnTo>
                  <a:pt x="181878" y="2729338"/>
                </a:lnTo>
                <a:lnTo>
                  <a:pt x="161931" y="2701176"/>
                </a:lnTo>
                <a:lnTo>
                  <a:pt x="146677" y="2671841"/>
                </a:lnTo>
                <a:lnTo>
                  <a:pt x="136116" y="2636640"/>
                </a:lnTo>
                <a:lnTo>
                  <a:pt x="131422" y="2600264"/>
                </a:lnTo>
                <a:lnTo>
                  <a:pt x="130248" y="2562713"/>
                </a:lnTo>
                <a:lnTo>
                  <a:pt x="133769" y="2522818"/>
                </a:lnTo>
                <a:lnTo>
                  <a:pt x="138462" y="2482923"/>
                </a:lnTo>
                <a:lnTo>
                  <a:pt x="144329" y="2443026"/>
                </a:lnTo>
                <a:lnTo>
                  <a:pt x="149023" y="2403131"/>
                </a:lnTo>
                <a:lnTo>
                  <a:pt x="151371" y="2363236"/>
                </a:lnTo>
                <a:lnTo>
                  <a:pt x="151371" y="2324513"/>
                </a:lnTo>
                <a:lnTo>
                  <a:pt x="146677" y="2288138"/>
                </a:lnTo>
                <a:lnTo>
                  <a:pt x="137289" y="2251763"/>
                </a:lnTo>
                <a:lnTo>
                  <a:pt x="123208" y="2217733"/>
                </a:lnTo>
                <a:lnTo>
                  <a:pt x="105607" y="2182531"/>
                </a:lnTo>
                <a:lnTo>
                  <a:pt x="85659" y="2147330"/>
                </a:lnTo>
                <a:lnTo>
                  <a:pt x="64538" y="2112127"/>
                </a:lnTo>
                <a:lnTo>
                  <a:pt x="44590" y="2078098"/>
                </a:lnTo>
                <a:lnTo>
                  <a:pt x="26988" y="2041723"/>
                </a:lnTo>
                <a:lnTo>
                  <a:pt x="12908" y="2006521"/>
                </a:lnTo>
                <a:lnTo>
                  <a:pt x="3521" y="1970145"/>
                </a:lnTo>
                <a:lnTo>
                  <a:pt x="0" y="1932596"/>
                </a:lnTo>
                <a:lnTo>
                  <a:pt x="3521" y="1895048"/>
                </a:lnTo>
                <a:lnTo>
                  <a:pt x="12908" y="1858672"/>
                </a:lnTo>
                <a:lnTo>
                  <a:pt x="26988" y="1823470"/>
                </a:lnTo>
                <a:lnTo>
                  <a:pt x="44590" y="1787095"/>
                </a:lnTo>
                <a:lnTo>
                  <a:pt x="64538" y="1753065"/>
                </a:lnTo>
                <a:lnTo>
                  <a:pt x="85659" y="1717864"/>
                </a:lnTo>
                <a:lnTo>
                  <a:pt x="105607" y="1682661"/>
                </a:lnTo>
                <a:lnTo>
                  <a:pt x="123208" y="1647460"/>
                </a:lnTo>
                <a:lnTo>
                  <a:pt x="137289" y="1613430"/>
                </a:lnTo>
                <a:lnTo>
                  <a:pt x="146677" y="1577054"/>
                </a:lnTo>
                <a:lnTo>
                  <a:pt x="151371" y="1540680"/>
                </a:lnTo>
                <a:lnTo>
                  <a:pt x="151371" y="1501958"/>
                </a:lnTo>
                <a:lnTo>
                  <a:pt x="149023" y="1462061"/>
                </a:lnTo>
                <a:lnTo>
                  <a:pt x="144329" y="1422166"/>
                </a:lnTo>
                <a:lnTo>
                  <a:pt x="138462" y="1382269"/>
                </a:lnTo>
                <a:lnTo>
                  <a:pt x="133769" y="1342374"/>
                </a:lnTo>
                <a:lnTo>
                  <a:pt x="130248" y="1302479"/>
                </a:lnTo>
                <a:lnTo>
                  <a:pt x="131422" y="1264930"/>
                </a:lnTo>
                <a:lnTo>
                  <a:pt x="136116" y="1228554"/>
                </a:lnTo>
                <a:lnTo>
                  <a:pt x="146677" y="1193352"/>
                </a:lnTo>
                <a:lnTo>
                  <a:pt x="161931" y="1164017"/>
                </a:lnTo>
                <a:lnTo>
                  <a:pt x="181878" y="1135856"/>
                </a:lnTo>
                <a:lnTo>
                  <a:pt x="205346" y="1111214"/>
                </a:lnTo>
                <a:lnTo>
                  <a:pt x="232334" y="1086573"/>
                </a:lnTo>
                <a:lnTo>
                  <a:pt x="260497" y="1064277"/>
                </a:lnTo>
                <a:lnTo>
                  <a:pt x="289832" y="1041982"/>
                </a:lnTo>
                <a:lnTo>
                  <a:pt x="319166" y="1019688"/>
                </a:lnTo>
                <a:lnTo>
                  <a:pt x="348502" y="997393"/>
                </a:lnTo>
                <a:lnTo>
                  <a:pt x="375490" y="973926"/>
                </a:lnTo>
                <a:lnTo>
                  <a:pt x="398960" y="946938"/>
                </a:lnTo>
                <a:lnTo>
                  <a:pt x="420079" y="921122"/>
                </a:lnTo>
                <a:lnTo>
                  <a:pt x="436507" y="891788"/>
                </a:lnTo>
                <a:lnTo>
                  <a:pt x="450588" y="860106"/>
                </a:lnTo>
                <a:lnTo>
                  <a:pt x="462322" y="826076"/>
                </a:lnTo>
                <a:lnTo>
                  <a:pt x="472883" y="790874"/>
                </a:lnTo>
                <a:lnTo>
                  <a:pt x="482271" y="755672"/>
                </a:lnTo>
                <a:lnTo>
                  <a:pt x="491658" y="719297"/>
                </a:lnTo>
                <a:lnTo>
                  <a:pt x="502219" y="685268"/>
                </a:lnTo>
                <a:lnTo>
                  <a:pt x="513952" y="651238"/>
                </a:lnTo>
                <a:lnTo>
                  <a:pt x="528034" y="619558"/>
                </a:lnTo>
                <a:lnTo>
                  <a:pt x="545635" y="591396"/>
                </a:lnTo>
                <a:lnTo>
                  <a:pt x="566755" y="565581"/>
                </a:lnTo>
                <a:lnTo>
                  <a:pt x="592570" y="544460"/>
                </a:lnTo>
                <a:lnTo>
                  <a:pt x="620733" y="526859"/>
                </a:lnTo>
                <a:lnTo>
                  <a:pt x="652413" y="512777"/>
                </a:lnTo>
                <a:lnTo>
                  <a:pt x="686443" y="501044"/>
                </a:lnTo>
                <a:lnTo>
                  <a:pt x="720472" y="490483"/>
                </a:lnTo>
                <a:lnTo>
                  <a:pt x="756848" y="481096"/>
                </a:lnTo>
                <a:lnTo>
                  <a:pt x="792049" y="471708"/>
                </a:lnTo>
                <a:lnTo>
                  <a:pt x="827252" y="461147"/>
                </a:lnTo>
                <a:lnTo>
                  <a:pt x="861280" y="449413"/>
                </a:lnTo>
                <a:lnTo>
                  <a:pt x="892962" y="435332"/>
                </a:lnTo>
                <a:lnTo>
                  <a:pt x="922297" y="418906"/>
                </a:lnTo>
                <a:lnTo>
                  <a:pt x="948112" y="397785"/>
                </a:lnTo>
                <a:lnTo>
                  <a:pt x="975101" y="374315"/>
                </a:lnTo>
                <a:lnTo>
                  <a:pt x="998569" y="347327"/>
                </a:lnTo>
                <a:lnTo>
                  <a:pt x="1020864" y="319166"/>
                </a:lnTo>
                <a:lnTo>
                  <a:pt x="1043158" y="289831"/>
                </a:lnTo>
                <a:lnTo>
                  <a:pt x="1065453" y="260495"/>
                </a:lnTo>
                <a:lnTo>
                  <a:pt x="1087747" y="232334"/>
                </a:lnTo>
                <a:lnTo>
                  <a:pt x="1112390" y="205346"/>
                </a:lnTo>
                <a:lnTo>
                  <a:pt x="1137030" y="181878"/>
                </a:lnTo>
                <a:lnTo>
                  <a:pt x="1165193" y="161930"/>
                </a:lnTo>
                <a:lnTo>
                  <a:pt x="1194528" y="146675"/>
                </a:lnTo>
                <a:lnTo>
                  <a:pt x="1229731" y="136115"/>
                </a:lnTo>
                <a:lnTo>
                  <a:pt x="1266106" y="131421"/>
                </a:lnTo>
                <a:lnTo>
                  <a:pt x="1303654" y="130247"/>
                </a:lnTo>
                <a:lnTo>
                  <a:pt x="1343549" y="133769"/>
                </a:lnTo>
                <a:lnTo>
                  <a:pt x="1383446" y="138462"/>
                </a:lnTo>
                <a:lnTo>
                  <a:pt x="1423342" y="144329"/>
                </a:lnTo>
                <a:lnTo>
                  <a:pt x="1463237" y="149023"/>
                </a:lnTo>
                <a:lnTo>
                  <a:pt x="1503133" y="151369"/>
                </a:lnTo>
                <a:lnTo>
                  <a:pt x="1541856" y="151369"/>
                </a:lnTo>
                <a:lnTo>
                  <a:pt x="1578232" y="146675"/>
                </a:lnTo>
                <a:lnTo>
                  <a:pt x="1614608" y="137288"/>
                </a:lnTo>
                <a:lnTo>
                  <a:pt x="1649810" y="123208"/>
                </a:lnTo>
                <a:lnTo>
                  <a:pt x="1685011" y="104433"/>
                </a:lnTo>
                <a:lnTo>
                  <a:pt x="1720214" y="85659"/>
                </a:lnTo>
                <a:lnTo>
                  <a:pt x="1755415" y="64537"/>
                </a:lnTo>
                <a:lnTo>
                  <a:pt x="1789445" y="44589"/>
                </a:lnTo>
                <a:lnTo>
                  <a:pt x="1825821" y="26988"/>
                </a:lnTo>
                <a:lnTo>
                  <a:pt x="1861022" y="12907"/>
                </a:lnTo>
                <a:lnTo>
                  <a:pt x="1897398" y="351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54" name="Freeform: Shape 53">
            <a:extLst>
              <a:ext uri="{FF2B5EF4-FFF2-40B4-BE49-F238E27FC236}">
                <a16:creationId xmlns:a16="http://schemas.microsoft.com/office/drawing/2014/main" id="{9E2E6A6E-803E-4838-AD5C-113793CC2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7890" y="4009102"/>
            <a:ext cx="3214111" cy="2848897"/>
          </a:xfrm>
          <a:custGeom>
            <a:avLst/>
            <a:gdLst>
              <a:gd name="connsiteX0" fmla="*/ 1835656 w 3214111"/>
              <a:gd name="connsiteY0" fmla="*/ 0 h 2848897"/>
              <a:gd name="connsiteX1" fmla="*/ 1871276 w 3214111"/>
              <a:gd name="connsiteY1" fmla="*/ 3339 h 2848897"/>
              <a:gd name="connsiteX2" fmla="*/ 1905787 w 3214111"/>
              <a:gd name="connsiteY2" fmla="*/ 12245 h 2848897"/>
              <a:gd name="connsiteX3" fmla="*/ 1939183 w 3214111"/>
              <a:gd name="connsiteY3" fmla="*/ 25604 h 2848897"/>
              <a:gd name="connsiteX4" fmla="*/ 1973690 w 3214111"/>
              <a:gd name="connsiteY4" fmla="*/ 42302 h 2848897"/>
              <a:gd name="connsiteX5" fmla="*/ 2005974 w 3214111"/>
              <a:gd name="connsiteY5" fmla="*/ 61227 h 2848897"/>
              <a:gd name="connsiteX6" fmla="*/ 2039370 w 3214111"/>
              <a:gd name="connsiteY6" fmla="*/ 81264 h 2848897"/>
              <a:gd name="connsiteX7" fmla="*/ 2072765 w 3214111"/>
              <a:gd name="connsiteY7" fmla="*/ 99075 h 2848897"/>
              <a:gd name="connsiteX8" fmla="*/ 2106161 w 3214111"/>
              <a:gd name="connsiteY8" fmla="*/ 116887 h 2848897"/>
              <a:gd name="connsiteX9" fmla="*/ 2138444 w 3214111"/>
              <a:gd name="connsiteY9" fmla="*/ 130245 h 2848897"/>
              <a:gd name="connsiteX10" fmla="*/ 2174066 w 3214111"/>
              <a:gd name="connsiteY10" fmla="*/ 139150 h 2848897"/>
              <a:gd name="connsiteX11" fmla="*/ 2208575 w 3214111"/>
              <a:gd name="connsiteY11" fmla="*/ 143604 h 2848897"/>
              <a:gd name="connsiteX12" fmla="*/ 2245310 w 3214111"/>
              <a:gd name="connsiteY12" fmla="*/ 143604 h 2848897"/>
              <a:gd name="connsiteX13" fmla="*/ 2283159 w 3214111"/>
              <a:gd name="connsiteY13" fmla="*/ 141378 h 2848897"/>
              <a:gd name="connsiteX14" fmla="*/ 2321007 w 3214111"/>
              <a:gd name="connsiteY14" fmla="*/ 136924 h 2848897"/>
              <a:gd name="connsiteX15" fmla="*/ 2358857 w 3214111"/>
              <a:gd name="connsiteY15" fmla="*/ 131359 h 2848897"/>
              <a:gd name="connsiteX16" fmla="*/ 2396705 w 3214111"/>
              <a:gd name="connsiteY16" fmla="*/ 126906 h 2848897"/>
              <a:gd name="connsiteX17" fmla="*/ 2434554 w 3214111"/>
              <a:gd name="connsiteY17" fmla="*/ 123565 h 2848897"/>
              <a:gd name="connsiteX18" fmla="*/ 2470175 w 3214111"/>
              <a:gd name="connsiteY18" fmla="*/ 124678 h 2848897"/>
              <a:gd name="connsiteX19" fmla="*/ 2504683 w 3214111"/>
              <a:gd name="connsiteY19" fmla="*/ 129132 h 2848897"/>
              <a:gd name="connsiteX20" fmla="*/ 2538079 w 3214111"/>
              <a:gd name="connsiteY20" fmla="*/ 139150 h 2848897"/>
              <a:gd name="connsiteX21" fmla="*/ 2565910 w 3214111"/>
              <a:gd name="connsiteY21" fmla="*/ 153622 h 2848897"/>
              <a:gd name="connsiteX22" fmla="*/ 2592625 w 3214111"/>
              <a:gd name="connsiteY22" fmla="*/ 172547 h 2848897"/>
              <a:gd name="connsiteX23" fmla="*/ 2616003 w 3214111"/>
              <a:gd name="connsiteY23" fmla="*/ 194811 h 2848897"/>
              <a:gd name="connsiteX24" fmla="*/ 2639380 w 3214111"/>
              <a:gd name="connsiteY24" fmla="*/ 220414 h 2848897"/>
              <a:gd name="connsiteX25" fmla="*/ 2660531 w 3214111"/>
              <a:gd name="connsiteY25" fmla="*/ 247131 h 2848897"/>
              <a:gd name="connsiteX26" fmla="*/ 2681682 w 3214111"/>
              <a:gd name="connsiteY26" fmla="*/ 274961 h 2848897"/>
              <a:gd name="connsiteX27" fmla="*/ 2702832 w 3214111"/>
              <a:gd name="connsiteY27" fmla="*/ 302791 h 2848897"/>
              <a:gd name="connsiteX28" fmla="*/ 2723982 w 3214111"/>
              <a:gd name="connsiteY28" fmla="*/ 329509 h 2848897"/>
              <a:gd name="connsiteX29" fmla="*/ 2746247 w 3214111"/>
              <a:gd name="connsiteY29" fmla="*/ 355112 h 2848897"/>
              <a:gd name="connsiteX30" fmla="*/ 2771851 w 3214111"/>
              <a:gd name="connsiteY30" fmla="*/ 377377 h 2848897"/>
              <a:gd name="connsiteX31" fmla="*/ 2796341 w 3214111"/>
              <a:gd name="connsiteY31" fmla="*/ 397415 h 2848897"/>
              <a:gd name="connsiteX32" fmla="*/ 2824171 w 3214111"/>
              <a:gd name="connsiteY32" fmla="*/ 412999 h 2848897"/>
              <a:gd name="connsiteX33" fmla="*/ 2854227 w 3214111"/>
              <a:gd name="connsiteY33" fmla="*/ 426357 h 2848897"/>
              <a:gd name="connsiteX34" fmla="*/ 2886509 w 3214111"/>
              <a:gd name="connsiteY34" fmla="*/ 437489 h 2848897"/>
              <a:gd name="connsiteX35" fmla="*/ 2919904 w 3214111"/>
              <a:gd name="connsiteY35" fmla="*/ 447507 h 2848897"/>
              <a:gd name="connsiteX36" fmla="*/ 2953300 w 3214111"/>
              <a:gd name="connsiteY36" fmla="*/ 456413 h 2848897"/>
              <a:gd name="connsiteX37" fmla="*/ 2987809 w 3214111"/>
              <a:gd name="connsiteY37" fmla="*/ 465320 h 2848897"/>
              <a:gd name="connsiteX38" fmla="*/ 3020092 w 3214111"/>
              <a:gd name="connsiteY38" fmla="*/ 475338 h 2848897"/>
              <a:gd name="connsiteX39" fmla="*/ 3052373 w 3214111"/>
              <a:gd name="connsiteY39" fmla="*/ 486470 h 2848897"/>
              <a:gd name="connsiteX40" fmla="*/ 3082430 w 3214111"/>
              <a:gd name="connsiteY40" fmla="*/ 499829 h 2848897"/>
              <a:gd name="connsiteX41" fmla="*/ 3109148 w 3214111"/>
              <a:gd name="connsiteY41" fmla="*/ 516527 h 2848897"/>
              <a:gd name="connsiteX42" fmla="*/ 3133639 w 3214111"/>
              <a:gd name="connsiteY42" fmla="*/ 536565 h 2848897"/>
              <a:gd name="connsiteX43" fmla="*/ 3153674 w 3214111"/>
              <a:gd name="connsiteY43" fmla="*/ 561055 h 2848897"/>
              <a:gd name="connsiteX44" fmla="*/ 3170373 w 3214111"/>
              <a:gd name="connsiteY44" fmla="*/ 587772 h 2848897"/>
              <a:gd name="connsiteX45" fmla="*/ 3183731 w 3214111"/>
              <a:gd name="connsiteY45" fmla="*/ 617827 h 2848897"/>
              <a:gd name="connsiteX46" fmla="*/ 3194863 w 3214111"/>
              <a:gd name="connsiteY46" fmla="*/ 650112 h 2848897"/>
              <a:gd name="connsiteX47" fmla="*/ 3204881 w 3214111"/>
              <a:gd name="connsiteY47" fmla="*/ 682393 h 2848897"/>
              <a:gd name="connsiteX48" fmla="*/ 3213788 w 3214111"/>
              <a:gd name="connsiteY48" fmla="*/ 716904 h 2848897"/>
              <a:gd name="connsiteX49" fmla="*/ 3214111 w 3214111"/>
              <a:gd name="connsiteY49" fmla="*/ 718115 h 2848897"/>
              <a:gd name="connsiteX50" fmla="*/ 3214111 w 3214111"/>
              <a:gd name="connsiteY50" fmla="*/ 2848897 h 2848897"/>
              <a:gd name="connsiteX51" fmla="*/ 426570 w 3214111"/>
              <a:gd name="connsiteY51" fmla="*/ 2848897 h 2848897"/>
              <a:gd name="connsiteX52" fmla="*/ 414108 w 3214111"/>
              <a:gd name="connsiteY52" fmla="*/ 2820857 h 2848897"/>
              <a:gd name="connsiteX53" fmla="*/ 398524 w 3214111"/>
              <a:gd name="connsiteY53" fmla="*/ 2793028 h 2848897"/>
              <a:gd name="connsiteX54" fmla="*/ 378487 w 3214111"/>
              <a:gd name="connsiteY54" fmla="*/ 2768537 h 2848897"/>
              <a:gd name="connsiteX55" fmla="*/ 356222 w 3214111"/>
              <a:gd name="connsiteY55" fmla="*/ 2742933 h 2848897"/>
              <a:gd name="connsiteX56" fmla="*/ 330619 w 3214111"/>
              <a:gd name="connsiteY56" fmla="*/ 2720669 h 2848897"/>
              <a:gd name="connsiteX57" fmla="*/ 302788 w 3214111"/>
              <a:gd name="connsiteY57" fmla="*/ 2699519 h 2848897"/>
              <a:gd name="connsiteX58" fmla="*/ 274959 w 3214111"/>
              <a:gd name="connsiteY58" fmla="*/ 2678368 h 2848897"/>
              <a:gd name="connsiteX59" fmla="*/ 247130 w 3214111"/>
              <a:gd name="connsiteY59" fmla="*/ 2657218 h 2848897"/>
              <a:gd name="connsiteX60" fmla="*/ 220413 w 3214111"/>
              <a:gd name="connsiteY60" fmla="*/ 2636065 h 2848897"/>
              <a:gd name="connsiteX61" fmla="*/ 194809 w 3214111"/>
              <a:gd name="connsiteY61" fmla="*/ 2612689 h 2848897"/>
              <a:gd name="connsiteX62" fmla="*/ 172546 w 3214111"/>
              <a:gd name="connsiteY62" fmla="*/ 2589312 h 2848897"/>
              <a:gd name="connsiteX63" fmla="*/ 153622 w 3214111"/>
              <a:gd name="connsiteY63" fmla="*/ 2562594 h 2848897"/>
              <a:gd name="connsiteX64" fmla="*/ 139150 w 3214111"/>
              <a:gd name="connsiteY64" fmla="*/ 2534764 h 2848897"/>
              <a:gd name="connsiteX65" fmla="*/ 129132 w 3214111"/>
              <a:gd name="connsiteY65" fmla="*/ 2501370 h 2848897"/>
              <a:gd name="connsiteX66" fmla="*/ 124678 w 3214111"/>
              <a:gd name="connsiteY66" fmla="*/ 2466860 h 2848897"/>
              <a:gd name="connsiteX67" fmla="*/ 123564 w 3214111"/>
              <a:gd name="connsiteY67" fmla="*/ 2431236 h 2848897"/>
              <a:gd name="connsiteX68" fmla="*/ 126904 w 3214111"/>
              <a:gd name="connsiteY68" fmla="*/ 2393388 h 2848897"/>
              <a:gd name="connsiteX69" fmla="*/ 131358 w 3214111"/>
              <a:gd name="connsiteY69" fmla="*/ 2355539 h 2848897"/>
              <a:gd name="connsiteX70" fmla="*/ 136923 w 3214111"/>
              <a:gd name="connsiteY70" fmla="*/ 2317690 h 2848897"/>
              <a:gd name="connsiteX71" fmla="*/ 141376 w 3214111"/>
              <a:gd name="connsiteY71" fmla="*/ 2279842 h 2848897"/>
              <a:gd name="connsiteX72" fmla="*/ 143604 w 3214111"/>
              <a:gd name="connsiteY72" fmla="*/ 2241992 h 2848897"/>
              <a:gd name="connsiteX73" fmla="*/ 143604 w 3214111"/>
              <a:gd name="connsiteY73" fmla="*/ 2205256 h 2848897"/>
              <a:gd name="connsiteX74" fmla="*/ 139150 w 3214111"/>
              <a:gd name="connsiteY74" fmla="*/ 2170747 h 2848897"/>
              <a:gd name="connsiteX75" fmla="*/ 130245 w 3214111"/>
              <a:gd name="connsiteY75" fmla="*/ 2136238 h 2848897"/>
              <a:gd name="connsiteX76" fmla="*/ 116886 w 3214111"/>
              <a:gd name="connsiteY76" fmla="*/ 2103954 h 2848897"/>
              <a:gd name="connsiteX77" fmla="*/ 100188 w 3214111"/>
              <a:gd name="connsiteY77" fmla="*/ 2070559 h 2848897"/>
              <a:gd name="connsiteX78" fmla="*/ 81264 w 3214111"/>
              <a:gd name="connsiteY78" fmla="*/ 2037163 h 2848897"/>
              <a:gd name="connsiteX79" fmla="*/ 61227 w 3214111"/>
              <a:gd name="connsiteY79" fmla="*/ 2003766 h 2848897"/>
              <a:gd name="connsiteX80" fmla="*/ 42303 w 3214111"/>
              <a:gd name="connsiteY80" fmla="*/ 1971483 h 2848897"/>
              <a:gd name="connsiteX81" fmla="*/ 25603 w 3214111"/>
              <a:gd name="connsiteY81" fmla="*/ 1936974 h 2848897"/>
              <a:gd name="connsiteX82" fmla="*/ 12246 w 3214111"/>
              <a:gd name="connsiteY82" fmla="*/ 1903578 h 2848897"/>
              <a:gd name="connsiteX83" fmla="*/ 3340 w 3214111"/>
              <a:gd name="connsiteY83" fmla="*/ 1869068 h 2848897"/>
              <a:gd name="connsiteX84" fmla="*/ 0 w 3214111"/>
              <a:gd name="connsiteY84" fmla="*/ 1833446 h 2848897"/>
              <a:gd name="connsiteX85" fmla="*/ 3340 w 3214111"/>
              <a:gd name="connsiteY85" fmla="*/ 1797824 h 2848897"/>
              <a:gd name="connsiteX86" fmla="*/ 12246 w 3214111"/>
              <a:gd name="connsiteY86" fmla="*/ 1763315 h 2848897"/>
              <a:gd name="connsiteX87" fmla="*/ 25603 w 3214111"/>
              <a:gd name="connsiteY87" fmla="*/ 1729918 h 2848897"/>
              <a:gd name="connsiteX88" fmla="*/ 42303 w 3214111"/>
              <a:gd name="connsiteY88" fmla="*/ 1695410 h 2848897"/>
              <a:gd name="connsiteX89" fmla="*/ 61227 w 3214111"/>
              <a:gd name="connsiteY89" fmla="*/ 1663126 h 2848897"/>
              <a:gd name="connsiteX90" fmla="*/ 81264 w 3214111"/>
              <a:gd name="connsiteY90" fmla="*/ 1629730 h 2848897"/>
              <a:gd name="connsiteX91" fmla="*/ 100188 w 3214111"/>
              <a:gd name="connsiteY91" fmla="*/ 1596334 h 2848897"/>
              <a:gd name="connsiteX92" fmla="*/ 116886 w 3214111"/>
              <a:gd name="connsiteY92" fmla="*/ 1562938 h 2848897"/>
              <a:gd name="connsiteX93" fmla="*/ 130245 w 3214111"/>
              <a:gd name="connsiteY93" fmla="*/ 1530654 h 2848897"/>
              <a:gd name="connsiteX94" fmla="*/ 139150 w 3214111"/>
              <a:gd name="connsiteY94" fmla="*/ 1496145 h 2848897"/>
              <a:gd name="connsiteX95" fmla="*/ 143604 w 3214111"/>
              <a:gd name="connsiteY95" fmla="*/ 1461636 h 2848897"/>
              <a:gd name="connsiteX96" fmla="*/ 143604 w 3214111"/>
              <a:gd name="connsiteY96" fmla="*/ 1424901 h 2848897"/>
              <a:gd name="connsiteX97" fmla="*/ 141376 w 3214111"/>
              <a:gd name="connsiteY97" fmla="*/ 1387052 h 2848897"/>
              <a:gd name="connsiteX98" fmla="*/ 136923 w 3214111"/>
              <a:gd name="connsiteY98" fmla="*/ 1349203 h 2848897"/>
              <a:gd name="connsiteX99" fmla="*/ 131358 w 3214111"/>
              <a:gd name="connsiteY99" fmla="*/ 1311353 h 2848897"/>
              <a:gd name="connsiteX100" fmla="*/ 126904 w 3214111"/>
              <a:gd name="connsiteY100" fmla="*/ 1273505 h 2848897"/>
              <a:gd name="connsiteX101" fmla="*/ 123564 w 3214111"/>
              <a:gd name="connsiteY101" fmla="*/ 1235657 h 2848897"/>
              <a:gd name="connsiteX102" fmla="*/ 124678 w 3214111"/>
              <a:gd name="connsiteY102" fmla="*/ 1200034 h 2848897"/>
              <a:gd name="connsiteX103" fmla="*/ 129132 w 3214111"/>
              <a:gd name="connsiteY103" fmla="*/ 1165525 h 2848897"/>
              <a:gd name="connsiteX104" fmla="*/ 139150 w 3214111"/>
              <a:gd name="connsiteY104" fmla="*/ 1132128 h 2848897"/>
              <a:gd name="connsiteX105" fmla="*/ 153622 w 3214111"/>
              <a:gd name="connsiteY105" fmla="*/ 1104298 h 2848897"/>
              <a:gd name="connsiteX106" fmla="*/ 172546 w 3214111"/>
              <a:gd name="connsiteY106" fmla="*/ 1077582 h 2848897"/>
              <a:gd name="connsiteX107" fmla="*/ 194809 w 3214111"/>
              <a:gd name="connsiteY107" fmla="*/ 1054204 h 2848897"/>
              <a:gd name="connsiteX108" fmla="*/ 220413 w 3214111"/>
              <a:gd name="connsiteY108" fmla="*/ 1030827 h 2848897"/>
              <a:gd name="connsiteX109" fmla="*/ 247130 w 3214111"/>
              <a:gd name="connsiteY109" fmla="*/ 1009676 h 2848897"/>
              <a:gd name="connsiteX110" fmla="*/ 274959 w 3214111"/>
              <a:gd name="connsiteY110" fmla="*/ 988524 h 2848897"/>
              <a:gd name="connsiteX111" fmla="*/ 302788 w 3214111"/>
              <a:gd name="connsiteY111" fmla="*/ 967374 h 2848897"/>
              <a:gd name="connsiteX112" fmla="*/ 330619 w 3214111"/>
              <a:gd name="connsiteY112" fmla="*/ 946223 h 2848897"/>
              <a:gd name="connsiteX113" fmla="*/ 356222 w 3214111"/>
              <a:gd name="connsiteY113" fmla="*/ 923960 h 2848897"/>
              <a:gd name="connsiteX114" fmla="*/ 378487 w 3214111"/>
              <a:gd name="connsiteY114" fmla="*/ 898356 h 2848897"/>
              <a:gd name="connsiteX115" fmla="*/ 398524 w 3214111"/>
              <a:gd name="connsiteY115" fmla="*/ 873865 h 2848897"/>
              <a:gd name="connsiteX116" fmla="*/ 414108 w 3214111"/>
              <a:gd name="connsiteY116" fmla="*/ 846035 h 2848897"/>
              <a:gd name="connsiteX117" fmla="*/ 427466 w 3214111"/>
              <a:gd name="connsiteY117" fmla="*/ 815980 h 2848897"/>
              <a:gd name="connsiteX118" fmla="*/ 438598 w 3214111"/>
              <a:gd name="connsiteY118" fmla="*/ 783695 h 2848897"/>
              <a:gd name="connsiteX119" fmla="*/ 448618 w 3214111"/>
              <a:gd name="connsiteY119" fmla="*/ 750298 h 2848897"/>
              <a:gd name="connsiteX120" fmla="*/ 457523 w 3214111"/>
              <a:gd name="connsiteY120" fmla="*/ 716904 h 2848897"/>
              <a:gd name="connsiteX121" fmla="*/ 466429 w 3214111"/>
              <a:gd name="connsiteY121" fmla="*/ 682393 h 2848897"/>
              <a:gd name="connsiteX122" fmla="*/ 476447 w 3214111"/>
              <a:gd name="connsiteY122" fmla="*/ 650112 h 2848897"/>
              <a:gd name="connsiteX123" fmla="*/ 487579 w 3214111"/>
              <a:gd name="connsiteY123" fmla="*/ 617827 h 2848897"/>
              <a:gd name="connsiteX124" fmla="*/ 500938 w 3214111"/>
              <a:gd name="connsiteY124" fmla="*/ 587772 h 2848897"/>
              <a:gd name="connsiteX125" fmla="*/ 517636 w 3214111"/>
              <a:gd name="connsiteY125" fmla="*/ 561055 h 2848897"/>
              <a:gd name="connsiteX126" fmla="*/ 537671 w 3214111"/>
              <a:gd name="connsiteY126" fmla="*/ 536565 h 2848897"/>
              <a:gd name="connsiteX127" fmla="*/ 562163 w 3214111"/>
              <a:gd name="connsiteY127" fmla="*/ 516527 h 2848897"/>
              <a:gd name="connsiteX128" fmla="*/ 588880 w 3214111"/>
              <a:gd name="connsiteY128" fmla="*/ 499829 h 2848897"/>
              <a:gd name="connsiteX129" fmla="*/ 618935 w 3214111"/>
              <a:gd name="connsiteY129" fmla="*/ 486470 h 2848897"/>
              <a:gd name="connsiteX130" fmla="*/ 651218 w 3214111"/>
              <a:gd name="connsiteY130" fmla="*/ 475338 h 2848897"/>
              <a:gd name="connsiteX131" fmla="*/ 683501 w 3214111"/>
              <a:gd name="connsiteY131" fmla="*/ 465320 h 2848897"/>
              <a:gd name="connsiteX132" fmla="*/ 718010 w 3214111"/>
              <a:gd name="connsiteY132" fmla="*/ 456413 h 2848897"/>
              <a:gd name="connsiteX133" fmla="*/ 751405 w 3214111"/>
              <a:gd name="connsiteY133" fmla="*/ 447507 h 2848897"/>
              <a:gd name="connsiteX134" fmla="*/ 784802 w 3214111"/>
              <a:gd name="connsiteY134" fmla="*/ 437489 h 2848897"/>
              <a:gd name="connsiteX135" fmla="*/ 817083 w 3214111"/>
              <a:gd name="connsiteY135" fmla="*/ 426357 h 2848897"/>
              <a:gd name="connsiteX136" fmla="*/ 847140 w 3214111"/>
              <a:gd name="connsiteY136" fmla="*/ 412999 h 2848897"/>
              <a:gd name="connsiteX137" fmla="*/ 874970 w 3214111"/>
              <a:gd name="connsiteY137" fmla="*/ 397415 h 2848897"/>
              <a:gd name="connsiteX138" fmla="*/ 899460 w 3214111"/>
              <a:gd name="connsiteY138" fmla="*/ 377377 h 2848897"/>
              <a:gd name="connsiteX139" fmla="*/ 925064 w 3214111"/>
              <a:gd name="connsiteY139" fmla="*/ 355112 h 2848897"/>
              <a:gd name="connsiteX140" fmla="*/ 947328 w 3214111"/>
              <a:gd name="connsiteY140" fmla="*/ 329509 h 2848897"/>
              <a:gd name="connsiteX141" fmla="*/ 968478 w 3214111"/>
              <a:gd name="connsiteY141" fmla="*/ 302791 h 2848897"/>
              <a:gd name="connsiteX142" fmla="*/ 989628 w 3214111"/>
              <a:gd name="connsiteY142" fmla="*/ 274961 h 2848897"/>
              <a:gd name="connsiteX143" fmla="*/ 1010780 w 3214111"/>
              <a:gd name="connsiteY143" fmla="*/ 247131 h 2848897"/>
              <a:gd name="connsiteX144" fmla="*/ 1031930 w 3214111"/>
              <a:gd name="connsiteY144" fmla="*/ 220414 h 2848897"/>
              <a:gd name="connsiteX145" fmla="*/ 1055307 w 3214111"/>
              <a:gd name="connsiteY145" fmla="*/ 194811 h 2848897"/>
              <a:gd name="connsiteX146" fmla="*/ 1078683 w 3214111"/>
              <a:gd name="connsiteY146" fmla="*/ 172547 h 2848897"/>
              <a:gd name="connsiteX147" fmla="*/ 1105401 w 3214111"/>
              <a:gd name="connsiteY147" fmla="*/ 153622 h 2848897"/>
              <a:gd name="connsiteX148" fmla="*/ 1133231 w 3214111"/>
              <a:gd name="connsiteY148" fmla="*/ 139150 h 2848897"/>
              <a:gd name="connsiteX149" fmla="*/ 1166627 w 3214111"/>
              <a:gd name="connsiteY149" fmla="*/ 129132 h 2848897"/>
              <a:gd name="connsiteX150" fmla="*/ 1201137 w 3214111"/>
              <a:gd name="connsiteY150" fmla="*/ 124678 h 2848897"/>
              <a:gd name="connsiteX151" fmla="*/ 1236757 w 3214111"/>
              <a:gd name="connsiteY151" fmla="*/ 123565 h 2848897"/>
              <a:gd name="connsiteX152" fmla="*/ 1274605 w 3214111"/>
              <a:gd name="connsiteY152" fmla="*/ 126906 h 2848897"/>
              <a:gd name="connsiteX153" fmla="*/ 1312455 w 3214111"/>
              <a:gd name="connsiteY153" fmla="*/ 131359 h 2848897"/>
              <a:gd name="connsiteX154" fmla="*/ 1350304 w 3214111"/>
              <a:gd name="connsiteY154" fmla="*/ 136924 h 2848897"/>
              <a:gd name="connsiteX155" fmla="*/ 1388152 w 3214111"/>
              <a:gd name="connsiteY155" fmla="*/ 141378 h 2848897"/>
              <a:gd name="connsiteX156" fmla="*/ 1426000 w 3214111"/>
              <a:gd name="connsiteY156" fmla="*/ 143604 h 2848897"/>
              <a:gd name="connsiteX157" fmla="*/ 1462737 w 3214111"/>
              <a:gd name="connsiteY157" fmla="*/ 143604 h 2848897"/>
              <a:gd name="connsiteX158" fmla="*/ 1497245 w 3214111"/>
              <a:gd name="connsiteY158" fmla="*/ 139150 h 2848897"/>
              <a:gd name="connsiteX159" fmla="*/ 1531755 w 3214111"/>
              <a:gd name="connsiteY159" fmla="*/ 130245 h 2848897"/>
              <a:gd name="connsiteX160" fmla="*/ 1565150 w 3214111"/>
              <a:gd name="connsiteY160" fmla="*/ 116887 h 2848897"/>
              <a:gd name="connsiteX161" fmla="*/ 1598545 w 3214111"/>
              <a:gd name="connsiteY161" fmla="*/ 99075 h 2848897"/>
              <a:gd name="connsiteX162" fmla="*/ 1631941 w 3214111"/>
              <a:gd name="connsiteY162" fmla="*/ 81264 h 2848897"/>
              <a:gd name="connsiteX163" fmla="*/ 1665337 w 3214111"/>
              <a:gd name="connsiteY163" fmla="*/ 61227 h 2848897"/>
              <a:gd name="connsiteX164" fmla="*/ 1697620 w 3214111"/>
              <a:gd name="connsiteY164" fmla="*/ 42302 h 2848897"/>
              <a:gd name="connsiteX165" fmla="*/ 1732129 w 3214111"/>
              <a:gd name="connsiteY165" fmla="*/ 25604 h 2848897"/>
              <a:gd name="connsiteX166" fmla="*/ 1765525 w 3214111"/>
              <a:gd name="connsiteY166" fmla="*/ 12245 h 2848897"/>
              <a:gd name="connsiteX167" fmla="*/ 1800034 w 3214111"/>
              <a:gd name="connsiteY167" fmla="*/ 3339 h 284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214111" h="2848897">
                <a:moveTo>
                  <a:pt x="1835656" y="0"/>
                </a:moveTo>
                <a:lnTo>
                  <a:pt x="1871276" y="3339"/>
                </a:lnTo>
                <a:lnTo>
                  <a:pt x="1905787" y="12245"/>
                </a:lnTo>
                <a:lnTo>
                  <a:pt x="1939183" y="25604"/>
                </a:lnTo>
                <a:lnTo>
                  <a:pt x="1973690" y="42302"/>
                </a:lnTo>
                <a:lnTo>
                  <a:pt x="2005974" y="61227"/>
                </a:lnTo>
                <a:lnTo>
                  <a:pt x="2039370" y="81264"/>
                </a:lnTo>
                <a:lnTo>
                  <a:pt x="2072765" y="99075"/>
                </a:lnTo>
                <a:lnTo>
                  <a:pt x="2106161" y="116887"/>
                </a:lnTo>
                <a:lnTo>
                  <a:pt x="2138444" y="130245"/>
                </a:lnTo>
                <a:lnTo>
                  <a:pt x="2174066" y="139150"/>
                </a:lnTo>
                <a:lnTo>
                  <a:pt x="2208575" y="143604"/>
                </a:lnTo>
                <a:lnTo>
                  <a:pt x="2245310" y="143604"/>
                </a:lnTo>
                <a:lnTo>
                  <a:pt x="2283159" y="141378"/>
                </a:lnTo>
                <a:lnTo>
                  <a:pt x="2321007" y="136924"/>
                </a:lnTo>
                <a:lnTo>
                  <a:pt x="2358857" y="131359"/>
                </a:lnTo>
                <a:lnTo>
                  <a:pt x="2396705" y="126906"/>
                </a:lnTo>
                <a:lnTo>
                  <a:pt x="2434554" y="123565"/>
                </a:lnTo>
                <a:lnTo>
                  <a:pt x="2470175" y="124678"/>
                </a:lnTo>
                <a:lnTo>
                  <a:pt x="2504683" y="129132"/>
                </a:lnTo>
                <a:lnTo>
                  <a:pt x="2538079" y="139150"/>
                </a:lnTo>
                <a:lnTo>
                  <a:pt x="2565910" y="153622"/>
                </a:lnTo>
                <a:lnTo>
                  <a:pt x="2592625" y="172547"/>
                </a:lnTo>
                <a:lnTo>
                  <a:pt x="2616003" y="194811"/>
                </a:lnTo>
                <a:lnTo>
                  <a:pt x="2639380" y="220414"/>
                </a:lnTo>
                <a:lnTo>
                  <a:pt x="2660531" y="247131"/>
                </a:lnTo>
                <a:lnTo>
                  <a:pt x="2681682" y="274961"/>
                </a:lnTo>
                <a:lnTo>
                  <a:pt x="2702832" y="302791"/>
                </a:lnTo>
                <a:lnTo>
                  <a:pt x="2723982" y="329509"/>
                </a:lnTo>
                <a:lnTo>
                  <a:pt x="2746247" y="355112"/>
                </a:lnTo>
                <a:lnTo>
                  <a:pt x="2771851" y="377377"/>
                </a:lnTo>
                <a:lnTo>
                  <a:pt x="2796341" y="397415"/>
                </a:lnTo>
                <a:lnTo>
                  <a:pt x="2824171" y="412999"/>
                </a:lnTo>
                <a:lnTo>
                  <a:pt x="2854227" y="426357"/>
                </a:lnTo>
                <a:lnTo>
                  <a:pt x="2886509" y="437489"/>
                </a:lnTo>
                <a:lnTo>
                  <a:pt x="2919904" y="447507"/>
                </a:lnTo>
                <a:lnTo>
                  <a:pt x="2953300" y="456413"/>
                </a:lnTo>
                <a:lnTo>
                  <a:pt x="2987809" y="465320"/>
                </a:lnTo>
                <a:lnTo>
                  <a:pt x="3020092" y="475338"/>
                </a:lnTo>
                <a:lnTo>
                  <a:pt x="3052373" y="486470"/>
                </a:lnTo>
                <a:lnTo>
                  <a:pt x="3082430" y="499829"/>
                </a:lnTo>
                <a:lnTo>
                  <a:pt x="3109148" y="516527"/>
                </a:lnTo>
                <a:lnTo>
                  <a:pt x="3133639" y="536565"/>
                </a:lnTo>
                <a:lnTo>
                  <a:pt x="3153674" y="561055"/>
                </a:lnTo>
                <a:lnTo>
                  <a:pt x="3170373" y="587772"/>
                </a:lnTo>
                <a:lnTo>
                  <a:pt x="3183731" y="617827"/>
                </a:lnTo>
                <a:lnTo>
                  <a:pt x="3194863" y="650112"/>
                </a:lnTo>
                <a:lnTo>
                  <a:pt x="3204881" y="682393"/>
                </a:lnTo>
                <a:lnTo>
                  <a:pt x="3213788" y="716904"/>
                </a:lnTo>
                <a:lnTo>
                  <a:pt x="3214111" y="718115"/>
                </a:lnTo>
                <a:lnTo>
                  <a:pt x="3214111" y="2848897"/>
                </a:lnTo>
                <a:lnTo>
                  <a:pt x="426570" y="2848897"/>
                </a:lnTo>
                <a:lnTo>
                  <a:pt x="414108" y="2820857"/>
                </a:lnTo>
                <a:lnTo>
                  <a:pt x="398524" y="2793028"/>
                </a:lnTo>
                <a:lnTo>
                  <a:pt x="378487" y="2768537"/>
                </a:lnTo>
                <a:lnTo>
                  <a:pt x="356222" y="2742933"/>
                </a:lnTo>
                <a:lnTo>
                  <a:pt x="330619" y="2720669"/>
                </a:lnTo>
                <a:lnTo>
                  <a:pt x="302788" y="2699519"/>
                </a:lnTo>
                <a:lnTo>
                  <a:pt x="274959" y="2678368"/>
                </a:lnTo>
                <a:lnTo>
                  <a:pt x="247130" y="2657218"/>
                </a:lnTo>
                <a:lnTo>
                  <a:pt x="220413" y="2636065"/>
                </a:lnTo>
                <a:lnTo>
                  <a:pt x="194809" y="2612689"/>
                </a:lnTo>
                <a:lnTo>
                  <a:pt x="172546" y="2589312"/>
                </a:lnTo>
                <a:lnTo>
                  <a:pt x="153622" y="2562594"/>
                </a:lnTo>
                <a:lnTo>
                  <a:pt x="139150" y="2534764"/>
                </a:lnTo>
                <a:lnTo>
                  <a:pt x="129132" y="2501370"/>
                </a:lnTo>
                <a:lnTo>
                  <a:pt x="124678" y="2466860"/>
                </a:lnTo>
                <a:lnTo>
                  <a:pt x="123564" y="2431236"/>
                </a:lnTo>
                <a:lnTo>
                  <a:pt x="126904" y="2393388"/>
                </a:lnTo>
                <a:lnTo>
                  <a:pt x="131358" y="2355539"/>
                </a:lnTo>
                <a:lnTo>
                  <a:pt x="136923" y="2317690"/>
                </a:lnTo>
                <a:lnTo>
                  <a:pt x="141376" y="2279842"/>
                </a:lnTo>
                <a:lnTo>
                  <a:pt x="143604" y="2241992"/>
                </a:lnTo>
                <a:lnTo>
                  <a:pt x="143604" y="2205256"/>
                </a:lnTo>
                <a:lnTo>
                  <a:pt x="139150" y="2170747"/>
                </a:lnTo>
                <a:lnTo>
                  <a:pt x="130245" y="2136238"/>
                </a:lnTo>
                <a:lnTo>
                  <a:pt x="116886" y="2103954"/>
                </a:lnTo>
                <a:lnTo>
                  <a:pt x="100188" y="2070559"/>
                </a:lnTo>
                <a:lnTo>
                  <a:pt x="81264" y="2037163"/>
                </a:lnTo>
                <a:lnTo>
                  <a:pt x="61227" y="2003766"/>
                </a:lnTo>
                <a:lnTo>
                  <a:pt x="42303" y="1971483"/>
                </a:lnTo>
                <a:lnTo>
                  <a:pt x="25603" y="1936974"/>
                </a:lnTo>
                <a:lnTo>
                  <a:pt x="12246" y="1903578"/>
                </a:lnTo>
                <a:lnTo>
                  <a:pt x="3340" y="1869068"/>
                </a:lnTo>
                <a:lnTo>
                  <a:pt x="0" y="1833446"/>
                </a:lnTo>
                <a:lnTo>
                  <a:pt x="3340" y="1797824"/>
                </a:lnTo>
                <a:lnTo>
                  <a:pt x="12246" y="1763315"/>
                </a:lnTo>
                <a:lnTo>
                  <a:pt x="25603" y="1729918"/>
                </a:lnTo>
                <a:lnTo>
                  <a:pt x="42303" y="1695410"/>
                </a:lnTo>
                <a:lnTo>
                  <a:pt x="61227" y="1663126"/>
                </a:lnTo>
                <a:lnTo>
                  <a:pt x="81264" y="1629730"/>
                </a:lnTo>
                <a:lnTo>
                  <a:pt x="100188" y="1596334"/>
                </a:lnTo>
                <a:lnTo>
                  <a:pt x="116886" y="1562938"/>
                </a:lnTo>
                <a:lnTo>
                  <a:pt x="130245" y="1530654"/>
                </a:lnTo>
                <a:lnTo>
                  <a:pt x="139150" y="1496145"/>
                </a:lnTo>
                <a:lnTo>
                  <a:pt x="143604" y="1461636"/>
                </a:lnTo>
                <a:lnTo>
                  <a:pt x="143604" y="1424901"/>
                </a:lnTo>
                <a:lnTo>
                  <a:pt x="141376" y="1387052"/>
                </a:lnTo>
                <a:lnTo>
                  <a:pt x="136923" y="1349203"/>
                </a:lnTo>
                <a:lnTo>
                  <a:pt x="131358" y="1311353"/>
                </a:lnTo>
                <a:lnTo>
                  <a:pt x="126904" y="1273505"/>
                </a:lnTo>
                <a:lnTo>
                  <a:pt x="123564" y="1235657"/>
                </a:lnTo>
                <a:lnTo>
                  <a:pt x="124678" y="1200034"/>
                </a:lnTo>
                <a:lnTo>
                  <a:pt x="129132" y="1165525"/>
                </a:lnTo>
                <a:lnTo>
                  <a:pt x="139150" y="1132128"/>
                </a:lnTo>
                <a:lnTo>
                  <a:pt x="153622" y="1104298"/>
                </a:lnTo>
                <a:lnTo>
                  <a:pt x="172546" y="1077582"/>
                </a:lnTo>
                <a:lnTo>
                  <a:pt x="194809" y="1054204"/>
                </a:lnTo>
                <a:lnTo>
                  <a:pt x="220413" y="1030827"/>
                </a:lnTo>
                <a:lnTo>
                  <a:pt x="247130" y="1009676"/>
                </a:lnTo>
                <a:lnTo>
                  <a:pt x="274959" y="988524"/>
                </a:lnTo>
                <a:lnTo>
                  <a:pt x="302788" y="967374"/>
                </a:lnTo>
                <a:lnTo>
                  <a:pt x="330619" y="946223"/>
                </a:lnTo>
                <a:lnTo>
                  <a:pt x="356222" y="923960"/>
                </a:lnTo>
                <a:lnTo>
                  <a:pt x="378487" y="898356"/>
                </a:lnTo>
                <a:lnTo>
                  <a:pt x="398524" y="873865"/>
                </a:lnTo>
                <a:lnTo>
                  <a:pt x="414108" y="846035"/>
                </a:lnTo>
                <a:lnTo>
                  <a:pt x="427466" y="815980"/>
                </a:lnTo>
                <a:lnTo>
                  <a:pt x="438598" y="783695"/>
                </a:lnTo>
                <a:lnTo>
                  <a:pt x="448618" y="750298"/>
                </a:lnTo>
                <a:lnTo>
                  <a:pt x="457523" y="716904"/>
                </a:lnTo>
                <a:lnTo>
                  <a:pt x="466429" y="682393"/>
                </a:lnTo>
                <a:lnTo>
                  <a:pt x="476447" y="650112"/>
                </a:lnTo>
                <a:lnTo>
                  <a:pt x="487579" y="617827"/>
                </a:lnTo>
                <a:lnTo>
                  <a:pt x="500938" y="587772"/>
                </a:lnTo>
                <a:lnTo>
                  <a:pt x="517636" y="561055"/>
                </a:lnTo>
                <a:lnTo>
                  <a:pt x="537671" y="536565"/>
                </a:lnTo>
                <a:lnTo>
                  <a:pt x="562163" y="516527"/>
                </a:lnTo>
                <a:lnTo>
                  <a:pt x="588880" y="499829"/>
                </a:lnTo>
                <a:lnTo>
                  <a:pt x="618935" y="486470"/>
                </a:lnTo>
                <a:lnTo>
                  <a:pt x="651218" y="475338"/>
                </a:lnTo>
                <a:lnTo>
                  <a:pt x="683501" y="465320"/>
                </a:lnTo>
                <a:lnTo>
                  <a:pt x="718010" y="456413"/>
                </a:lnTo>
                <a:lnTo>
                  <a:pt x="751405" y="447507"/>
                </a:lnTo>
                <a:lnTo>
                  <a:pt x="784802" y="437489"/>
                </a:lnTo>
                <a:lnTo>
                  <a:pt x="817083" y="426357"/>
                </a:lnTo>
                <a:lnTo>
                  <a:pt x="847140" y="412999"/>
                </a:lnTo>
                <a:lnTo>
                  <a:pt x="874970" y="397415"/>
                </a:lnTo>
                <a:lnTo>
                  <a:pt x="899460" y="377377"/>
                </a:lnTo>
                <a:lnTo>
                  <a:pt x="925064" y="355112"/>
                </a:lnTo>
                <a:lnTo>
                  <a:pt x="947328" y="329509"/>
                </a:lnTo>
                <a:lnTo>
                  <a:pt x="968478" y="302791"/>
                </a:lnTo>
                <a:lnTo>
                  <a:pt x="989628" y="274961"/>
                </a:lnTo>
                <a:lnTo>
                  <a:pt x="1010780" y="247131"/>
                </a:lnTo>
                <a:lnTo>
                  <a:pt x="1031930" y="220414"/>
                </a:lnTo>
                <a:lnTo>
                  <a:pt x="1055307" y="194811"/>
                </a:lnTo>
                <a:lnTo>
                  <a:pt x="1078683" y="172547"/>
                </a:lnTo>
                <a:lnTo>
                  <a:pt x="1105401" y="153622"/>
                </a:lnTo>
                <a:lnTo>
                  <a:pt x="1133231" y="139150"/>
                </a:lnTo>
                <a:lnTo>
                  <a:pt x="1166627" y="129132"/>
                </a:lnTo>
                <a:lnTo>
                  <a:pt x="1201137" y="124678"/>
                </a:lnTo>
                <a:lnTo>
                  <a:pt x="1236757" y="123565"/>
                </a:lnTo>
                <a:lnTo>
                  <a:pt x="1274605" y="126906"/>
                </a:lnTo>
                <a:lnTo>
                  <a:pt x="1312455" y="131359"/>
                </a:lnTo>
                <a:lnTo>
                  <a:pt x="1350304" y="136924"/>
                </a:lnTo>
                <a:lnTo>
                  <a:pt x="1388152" y="141378"/>
                </a:lnTo>
                <a:lnTo>
                  <a:pt x="1426000" y="143604"/>
                </a:lnTo>
                <a:lnTo>
                  <a:pt x="1462737" y="143604"/>
                </a:lnTo>
                <a:lnTo>
                  <a:pt x="1497245" y="139150"/>
                </a:lnTo>
                <a:lnTo>
                  <a:pt x="1531755" y="130245"/>
                </a:lnTo>
                <a:lnTo>
                  <a:pt x="1565150" y="116887"/>
                </a:lnTo>
                <a:lnTo>
                  <a:pt x="1598545" y="99075"/>
                </a:lnTo>
                <a:lnTo>
                  <a:pt x="1631941" y="81264"/>
                </a:lnTo>
                <a:lnTo>
                  <a:pt x="1665337" y="61227"/>
                </a:lnTo>
                <a:lnTo>
                  <a:pt x="1697620" y="42302"/>
                </a:lnTo>
                <a:lnTo>
                  <a:pt x="1732129" y="25604"/>
                </a:lnTo>
                <a:lnTo>
                  <a:pt x="1765525" y="12245"/>
                </a:lnTo>
                <a:lnTo>
                  <a:pt x="1800034" y="333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Hourglass Finished with solid fill">
            <a:extLst>
              <a:ext uri="{FF2B5EF4-FFF2-40B4-BE49-F238E27FC236}">
                <a16:creationId xmlns:a16="http://schemas.microsoft.com/office/drawing/2014/main" id="{39BEE3CD-5D84-4918-B90F-088D60BB14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72433" y="4799040"/>
            <a:ext cx="1882223" cy="1882223"/>
          </a:xfrm>
          <a:prstGeom prst="rect">
            <a:avLst/>
          </a:prstGeom>
        </p:spPr>
      </p:pic>
    </p:spTree>
    <p:extLst>
      <p:ext uri="{BB962C8B-B14F-4D97-AF65-F5344CB8AC3E}">
        <p14:creationId xmlns:p14="http://schemas.microsoft.com/office/powerpoint/2010/main" val="182581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0B42A-67F3-47CD-A02A-94387EEB0175}"/>
              </a:ext>
            </a:extLst>
          </p:cNvPr>
          <p:cNvSpPr>
            <a:spLocks noGrp="1"/>
          </p:cNvSpPr>
          <p:nvPr>
            <p:ph type="title"/>
          </p:nvPr>
        </p:nvSpPr>
        <p:spPr/>
        <p:txBody>
          <a:bodyPr/>
          <a:lstStyle/>
          <a:p>
            <a:r>
              <a:rPr lang="en-IN" dirty="0"/>
              <a:t>Solution </a:t>
            </a:r>
            <a:r>
              <a:rPr lang="en-IN" dirty="0">
                <a:sym typeface="Wingdings" panose="05000000000000000000" pitchFamily="2" charset="2"/>
              </a:rPr>
              <a:t></a:t>
            </a:r>
            <a:endParaRPr lang="en-IN" dirty="0"/>
          </a:p>
        </p:txBody>
      </p:sp>
      <p:sp>
        <p:nvSpPr>
          <p:cNvPr id="3" name="Text Placeholder 2">
            <a:extLst>
              <a:ext uri="{FF2B5EF4-FFF2-40B4-BE49-F238E27FC236}">
                <a16:creationId xmlns:a16="http://schemas.microsoft.com/office/drawing/2014/main" id="{B7098AF6-396E-4FDA-A1BD-A50ED361B41C}"/>
              </a:ext>
            </a:extLst>
          </p:cNvPr>
          <p:cNvSpPr>
            <a:spLocks noGrp="1"/>
          </p:cNvSpPr>
          <p:nvPr>
            <p:ph type="body" idx="1"/>
          </p:nvPr>
        </p:nvSpPr>
        <p:spPr/>
        <p:txBody>
          <a:bodyPr>
            <a:normAutofit fontScale="92500" lnSpcReduction="20000"/>
          </a:bodyPr>
          <a:lstStyle/>
          <a:p>
            <a:r>
              <a:rPr lang="en-IN" dirty="0" err="1"/>
              <a:t>Attendment</a:t>
            </a:r>
            <a:r>
              <a:rPr lang="en-IN" dirty="0"/>
              <a:t> </a:t>
            </a:r>
          </a:p>
          <a:p>
            <a:r>
              <a:rPr lang="en-IN" dirty="0"/>
              <a:t>Your one stop destination to attendance management</a:t>
            </a:r>
          </a:p>
        </p:txBody>
      </p:sp>
    </p:spTree>
    <p:extLst>
      <p:ext uri="{BB962C8B-B14F-4D97-AF65-F5344CB8AC3E}">
        <p14:creationId xmlns:p14="http://schemas.microsoft.com/office/powerpoint/2010/main" val="3606802951"/>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951</TotalTime>
  <Words>603</Words>
  <Application>Microsoft Office PowerPoint</Application>
  <PresentationFormat>Widescreen</PresentationFormat>
  <Paragraphs>63</Paragraphs>
  <Slides>26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Gill Sans MT</vt:lpstr>
      <vt:lpstr>Impact</vt:lpstr>
      <vt:lpstr>Symbol</vt:lpstr>
      <vt:lpstr>Times New Roman</vt:lpstr>
      <vt:lpstr>Badge</vt:lpstr>
      <vt:lpstr>Attendment android based mobile attendance system</vt:lpstr>
      <vt:lpstr>Problem statement </vt:lpstr>
      <vt:lpstr>Meet nidhi</vt:lpstr>
      <vt:lpstr>Meet vaibhav</vt:lpstr>
      <vt:lpstr>Problems nidhi face </vt:lpstr>
      <vt:lpstr>Defining the problem</vt:lpstr>
      <vt:lpstr>PowerPoint Presentation</vt:lpstr>
      <vt:lpstr>PowerPoint Presentation</vt:lpstr>
      <vt:lpstr>Solution </vt:lpstr>
      <vt:lpstr>What do we do? </vt:lpstr>
      <vt:lpstr>PowerPoint Presentation</vt:lpstr>
      <vt:lpstr>PowerPoint Presentation</vt:lpstr>
      <vt:lpstr>The flow </vt:lpstr>
      <vt:lpstr>PowerPoint Presentation</vt:lpstr>
      <vt:lpstr>PowerPoint Presentation</vt:lpstr>
      <vt:lpstr>PowerPoint Presentation</vt:lpstr>
      <vt:lpstr>PowerPoint Presentation</vt:lpstr>
      <vt:lpstr>Demo Time </vt:lpstr>
      <vt:lpstr>Teacher’s portal</vt:lpstr>
      <vt:lpstr>Teacher’s portal</vt:lpstr>
      <vt:lpstr>Teacher’s portal</vt:lpstr>
      <vt:lpstr>System   architecture</vt:lpstr>
      <vt:lpstr>PowerPoint Presentation</vt:lpstr>
      <vt:lpstr>Conclusion</vt:lpstr>
      <vt:lpstr>Scope / future plans</vt:lpstr>
      <vt:lpstr>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Attendment</dc:title>
  <dc:creator>mini.anu2409@gmail.com</dc:creator>
  <cp:lastModifiedBy>mini.anu2409@gmail.com</cp:lastModifiedBy>
  <cp:revision>10</cp:revision>
  <dcterms:created xsi:type="dcterms:W3CDTF">2022-04-06T05:25:20Z</dcterms:created>
  <dcterms:modified xsi:type="dcterms:W3CDTF">2022-06-07T20:25:55Z</dcterms:modified>
</cp:coreProperties>
</file>